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97" r:id="rId3"/>
    <p:sldId id="296" r:id="rId4"/>
    <p:sldId id="262" r:id="rId5"/>
    <p:sldId id="292" r:id="rId6"/>
    <p:sldId id="291" r:id="rId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DBCC"/>
          </a:solidFill>
        </a:fill>
      </a:tcStyle>
    </a:wholeTbl>
    <a:band2H>
      <a:tcTxStyle/>
      <a:tcStyle>
        <a:tcBdr/>
        <a:fill>
          <a:solidFill>
            <a:srgbClr val="F9EE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CACD"/>
          </a:solidFill>
        </a:fill>
      </a:tcStyle>
    </a:wholeTbl>
    <a:band2H>
      <a:tcTxStyle/>
      <a:tcStyle>
        <a:tcBdr/>
        <a:fill>
          <a:solidFill>
            <a:srgbClr val="F2E7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2E4"/>
          </a:solidFill>
        </a:fill>
      </a:tcStyle>
    </a:wholeTbl>
    <a:band2H>
      <a:tcTxStyle/>
      <a:tcStyle>
        <a:tcBdr/>
        <a:fill>
          <a:solidFill>
            <a:srgbClr val="E6F1F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>
              <a:lumOff val="9999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chemeClr val="accent4">
              <a:lumOff val="9999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 snapToGrid="0" snapToObjects="1">
      <p:cViewPr varScale="1">
        <p:scale>
          <a:sx n="143" d="100"/>
          <a:sy n="143" d="100"/>
        </p:scale>
        <p:origin x="7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7C733B-EA28-2749-B19F-178B972FA1FD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</dgm:pt>
    <dgm:pt modelId="{6C4C9A15-7095-E143-96B9-FBDBCC50C199}">
      <dgm:prSet phldrT="[Testo]" custT="1"/>
      <dgm:spPr/>
      <dgm:t>
        <a:bodyPr/>
        <a:lstStyle/>
        <a:p>
          <a:r>
            <a:rPr lang="it-IT" sz="1800" b="1" dirty="0">
              <a:solidFill>
                <a:schemeClr val="accent1"/>
              </a:solidFill>
              <a:latin typeface="Georgia" panose="02040502050405020303" pitchFamily="18" charset="0"/>
            </a:rPr>
            <a:t>DELIMITARE</a:t>
          </a:r>
        </a:p>
      </dgm:t>
    </dgm:pt>
    <dgm:pt modelId="{56620D52-B41B-F64A-8BB8-09199B89901D}" type="parTrans" cxnId="{7A87D71B-5D4D-DC40-80B2-FD6E40D398FD}">
      <dgm:prSet/>
      <dgm:spPr/>
      <dgm:t>
        <a:bodyPr/>
        <a:lstStyle/>
        <a:p>
          <a:endParaRPr lang="it-IT"/>
        </a:p>
      </dgm:t>
    </dgm:pt>
    <dgm:pt modelId="{87FCC8F3-9857-734E-8E6F-AB954EE749B7}" type="sibTrans" cxnId="{7A87D71B-5D4D-DC40-80B2-FD6E40D398FD}">
      <dgm:prSet/>
      <dgm:spPr/>
      <dgm:t>
        <a:bodyPr/>
        <a:lstStyle/>
        <a:p>
          <a:endParaRPr lang="it-IT"/>
        </a:p>
      </dgm:t>
    </dgm:pt>
    <dgm:pt modelId="{45A003FD-1530-B042-9B7B-B7BCCC63CBDF}">
      <dgm:prSet phldrT="[Testo]" custT="1"/>
      <dgm:spPr/>
      <dgm:t>
        <a:bodyPr/>
        <a:lstStyle/>
        <a:p>
          <a:endParaRPr lang="it-IT" sz="1600" b="1" dirty="0">
            <a:solidFill>
              <a:schemeClr val="accent1"/>
            </a:solidFill>
            <a:latin typeface="Georgia" panose="02040502050405020303" pitchFamily="18" charset="0"/>
          </a:endParaRPr>
        </a:p>
        <a:p>
          <a:r>
            <a:rPr lang="it-IT" sz="1800" b="1" dirty="0">
              <a:solidFill>
                <a:schemeClr val="accent1"/>
              </a:solidFill>
              <a:latin typeface="Georgia" panose="02040502050405020303" pitchFamily="18" charset="0"/>
            </a:rPr>
            <a:t>APPROFONDIRE</a:t>
          </a:r>
        </a:p>
      </dgm:t>
    </dgm:pt>
    <dgm:pt modelId="{D4EB9521-B551-584F-BCCD-F0E868167AB5}" type="parTrans" cxnId="{04436C75-DD7E-8245-B179-BBB2FA7D0219}">
      <dgm:prSet/>
      <dgm:spPr/>
      <dgm:t>
        <a:bodyPr/>
        <a:lstStyle/>
        <a:p>
          <a:endParaRPr lang="it-IT"/>
        </a:p>
      </dgm:t>
    </dgm:pt>
    <dgm:pt modelId="{37B009F9-2608-3340-B351-0221976E8A76}" type="sibTrans" cxnId="{04436C75-DD7E-8245-B179-BBB2FA7D0219}">
      <dgm:prSet/>
      <dgm:spPr/>
      <dgm:t>
        <a:bodyPr/>
        <a:lstStyle/>
        <a:p>
          <a:endParaRPr lang="it-IT"/>
        </a:p>
      </dgm:t>
    </dgm:pt>
    <dgm:pt modelId="{DD7D9A46-AC23-A443-8D8F-F27698D71150}">
      <dgm:prSet phldrT="[Testo]" custT="1"/>
      <dgm:spPr/>
      <dgm:t>
        <a:bodyPr/>
        <a:lstStyle/>
        <a:p>
          <a:r>
            <a:rPr lang="it-IT" sz="1600" b="1" dirty="0">
              <a:solidFill>
                <a:schemeClr val="accent1"/>
              </a:solidFill>
              <a:latin typeface="Georgia" panose="02040502050405020303" pitchFamily="18" charset="0"/>
            </a:rPr>
            <a:t> </a:t>
          </a:r>
        </a:p>
        <a:p>
          <a:r>
            <a:rPr lang="it-IT" sz="1800" b="1" dirty="0">
              <a:solidFill>
                <a:schemeClr val="accent1"/>
              </a:solidFill>
              <a:latin typeface="Georgia" panose="02040502050405020303" pitchFamily="18" charset="0"/>
            </a:rPr>
            <a:t>PROGETTARE</a:t>
          </a:r>
        </a:p>
      </dgm:t>
    </dgm:pt>
    <dgm:pt modelId="{A8D72B04-14EC-DF40-966B-CCF3C339C3C1}" type="parTrans" cxnId="{5F3202A4-C11E-E546-A003-FC7E7A4B968D}">
      <dgm:prSet/>
      <dgm:spPr/>
      <dgm:t>
        <a:bodyPr/>
        <a:lstStyle/>
        <a:p>
          <a:endParaRPr lang="it-IT"/>
        </a:p>
      </dgm:t>
    </dgm:pt>
    <dgm:pt modelId="{705C3979-5D34-9749-9896-FEFED059FD26}" type="sibTrans" cxnId="{5F3202A4-C11E-E546-A003-FC7E7A4B968D}">
      <dgm:prSet/>
      <dgm:spPr/>
      <dgm:t>
        <a:bodyPr/>
        <a:lstStyle/>
        <a:p>
          <a:endParaRPr lang="it-IT"/>
        </a:p>
      </dgm:t>
    </dgm:pt>
    <dgm:pt modelId="{584E26EB-3DF0-A642-919B-9AE88216B293}" type="pres">
      <dgm:prSet presAssocID="{C07C733B-EA28-2749-B19F-178B972FA1FD}" presName="arrowDiagram" presStyleCnt="0">
        <dgm:presLayoutVars>
          <dgm:chMax val="5"/>
          <dgm:dir/>
          <dgm:resizeHandles val="exact"/>
        </dgm:presLayoutVars>
      </dgm:prSet>
      <dgm:spPr/>
    </dgm:pt>
    <dgm:pt modelId="{1DEFB749-9308-E343-99EB-CB1C6BD5ED0F}" type="pres">
      <dgm:prSet presAssocID="{C07C733B-EA28-2749-B19F-178B972FA1FD}" presName="arrow" presStyleLbl="bgShp" presStyleIdx="0" presStyleCnt="1" custScaleX="100708" custLinFactNeighborX="-13964" custLinFactNeighborY="2468"/>
      <dgm:spPr/>
    </dgm:pt>
    <dgm:pt modelId="{56486B70-0365-E545-B4DE-0B8E7B6B7B4F}" type="pres">
      <dgm:prSet presAssocID="{C07C733B-EA28-2749-B19F-178B972FA1FD}" presName="arrowDiagram3" presStyleCnt="0"/>
      <dgm:spPr/>
    </dgm:pt>
    <dgm:pt modelId="{DCE0C519-A1A0-CD4F-ABF9-A9CD54979925}" type="pres">
      <dgm:prSet presAssocID="{6C4C9A15-7095-E143-96B9-FBDBCC50C199}" presName="bullet3a" presStyleLbl="node1" presStyleIdx="0" presStyleCnt="3" custScaleX="531155" custScaleY="491296"/>
      <dgm:spPr/>
    </dgm:pt>
    <dgm:pt modelId="{EFD383A2-D56D-E54A-BD1F-928CD3EB9B8F}" type="pres">
      <dgm:prSet presAssocID="{6C4C9A15-7095-E143-96B9-FBDBCC50C199}" presName="textBox3a" presStyleLbl="revTx" presStyleIdx="0" presStyleCnt="3" custScaleX="166716" custScaleY="98601" custLinFactNeighborX="60321" custLinFactNeighborY="9239">
        <dgm:presLayoutVars>
          <dgm:bulletEnabled val="1"/>
        </dgm:presLayoutVars>
      </dgm:prSet>
      <dgm:spPr/>
    </dgm:pt>
    <dgm:pt modelId="{23AA3832-A873-CC4B-8819-788EBEBF8D91}" type="pres">
      <dgm:prSet presAssocID="{45A003FD-1530-B042-9B7B-B7BCCC63CBDF}" presName="bullet3b" presStyleLbl="node1" presStyleIdx="1" presStyleCnt="3" custScaleX="322830" custScaleY="289712"/>
      <dgm:spPr/>
    </dgm:pt>
    <dgm:pt modelId="{2EF4CDB6-8FB6-A543-82BA-15FC6196F12D}" type="pres">
      <dgm:prSet presAssocID="{45A003FD-1530-B042-9B7B-B7BCCC63CBDF}" presName="textBox3b" presStyleLbl="revTx" presStyleIdx="1" presStyleCnt="3" custScaleX="192824" custLinFactNeighborX="70167" custLinFactNeighborY="8066">
        <dgm:presLayoutVars>
          <dgm:bulletEnabled val="1"/>
        </dgm:presLayoutVars>
      </dgm:prSet>
      <dgm:spPr/>
    </dgm:pt>
    <dgm:pt modelId="{DF1386E5-516E-C14B-90E1-1E603CE77E21}" type="pres">
      <dgm:prSet presAssocID="{DD7D9A46-AC23-A443-8D8F-F27698D71150}" presName="bullet3c" presStyleLbl="node1" presStyleIdx="2" presStyleCnt="3" custScaleX="242682" custScaleY="232250" custLinFactNeighborX="58013" custLinFactNeighborY="2819"/>
      <dgm:spPr/>
    </dgm:pt>
    <dgm:pt modelId="{D27FC151-6854-0249-B09B-57C38DD912D8}" type="pres">
      <dgm:prSet presAssocID="{DD7D9A46-AC23-A443-8D8F-F27698D71150}" presName="textBox3c" presStyleLbl="revTx" presStyleIdx="2" presStyleCnt="3" custScaleX="166717" custLinFactNeighborX="77308" custLinFactNeighborY="-3551">
        <dgm:presLayoutVars>
          <dgm:bulletEnabled val="1"/>
        </dgm:presLayoutVars>
      </dgm:prSet>
      <dgm:spPr/>
    </dgm:pt>
  </dgm:ptLst>
  <dgm:cxnLst>
    <dgm:cxn modelId="{7A87D71B-5D4D-DC40-80B2-FD6E40D398FD}" srcId="{C07C733B-EA28-2749-B19F-178B972FA1FD}" destId="{6C4C9A15-7095-E143-96B9-FBDBCC50C199}" srcOrd="0" destOrd="0" parTransId="{56620D52-B41B-F64A-8BB8-09199B89901D}" sibTransId="{87FCC8F3-9857-734E-8E6F-AB954EE749B7}"/>
    <dgm:cxn modelId="{C25C7F72-B10D-154F-BC6F-D3BB81C95EAB}" type="presOf" srcId="{C07C733B-EA28-2749-B19F-178B972FA1FD}" destId="{584E26EB-3DF0-A642-919B-9AE88216B293}" srcOrd="0" destOrd="0" presId="urn:microsoft.com/office/officeart/2005/8/layout/arrow2"/>
    <dgm:cxn modelId="{04436C75-DD7E-8245-B179-BBB2FA7D0219}" srcId="{C07C733B-EA28-2749-B19F-178B972FA1FD}" destId="{45A003FD-1530-B042-9B7B-B7BCCC63CBDF}" srcOrd="1" destOrd="0" parTransId="{D4EB9521-B551-584F-BCCD-F0E868167AB5}" sibTransId="{37B009F9-2608-3340-B351-0221976E8A76}"/>
    <dgm:cxn modelId="{5F3202A4-C11E-E546-A003-FC7E7A4B968D}" srcId="{C07C733B-EA28-2749-B19F-178B972FA1FD}" destId="{DD7D9A46-AC23-A443-8D8F-F27698D71150}" srcOrd="2" destOrd="0" parTransId="{A8D72B04-14EC-DF40-966B-CCF3C339C3C1}" sibTransId="{705C3979-5D34-9749-9896-FEFED059FD26}"/>
    <dgm:cxn modelId="{DF684CC3-AE0E-0C42-8833-8C0F41303DEB}" type="presOf" srcId="{DD7D9A46-AC23-A443-8D8F-F27698D71150}" destId="{D27FC151-6854-0249-B09B-57C38DD912D8}" srcOrd="0" destOrd="0" presId="urn:microsoft.com/office/officeart/2005/8/layout/arrow2"/>
    <dgm:cxn modelId="{B9C92CCD-108B-DA47-8EFB-2B0ECBDB898B}" type="presOf" srcId="{45A003FD-1530-B042-9B7B-B7BCCC63CBDF}" destId="{2EF4CDB6-8FB6-A543-82BA-15FC6196F12D}" srcOrd="0" destOrd="0" presId="urn:microsoft.com/office/officeart/2005/8/layout/arrow2"/>
    <dgm:cxn modelId="{961BC8EC-F302-3E4E-860F-283C264D6ABE}" type="presOf" srcId="{6C4C9A15-7095-E143-96B9-FBDBCC50C199}" destId="{EFD383A2-D56D-E54A-BD1F-928CD3EB9B8F}" srcOrd="0" destOrd="0" presId="urn:microsoft.com/office/officeart/2005/8/layout/arrow2"/>
    <dgm:cxn modelId="{C883D5A4-1EB9-E34C-BA36-F761FC4419E0}" type="presParOf" srcId="{584E26EB-3DF0-A642-919B-9AE88216B293}" destId="{1DEFB749-9308-E343-99EB-CB1C6BD5ED0F}" srcOrd="0" destOrd="0" presId="urn:microsoft.com/office/officeart/2005/8/layout/arrow2"/>
    <dgm:cxn modelId="{49831687-701D-4F44-8DE1-4A85E0D0F468}" type="presParOf" srcId="{584E26EB-3DF0-A642-919B-9AE88216B293}" destId="{56486B70-0365-E545-B4DE-0B8E7B6B7B4F}" srcOrd="1" destOrd="0" presId="urn:microsoft.com/office/officeart/2005/8/layout/arrow2"/>
    <dgm:cxn modelId="{A61BB048-10A0-5043-94EB-9A13C61244D8}" type="presParOf" srcId="{56486B70-0365-E545-B4DE-0B8E7B6B7B4F}" destId="{DCE0C519-A1A0-CD4F-ABF9-A9CD54979925}" srcOrd="0" destOrd="0" presId="urn:microsoft.com/office/officeart/2005/8/layout/arrow2"/>
    <dgm:cxn modelId="{02BFA81A-22C7-BB40-A371-4E05EDDFC020}" type="presParOf" srcId="{56486B70-0365-E545-B4DE-0B8E7B6B7B4F}" destId="{EFD383A2-D56D-E54A-BD1F-928CD3EB9B8F}" srcOrd="1" destOrd="0" presId="urn:microsoft.com/office/officeart/2005/8/layout/arrow2"/>
    <dgm:cxn modelId="{47BCED48-41E3-DF4C-9859-741CA4A56E51}" type="presParOf" srcId="{56486B70-0365-E545-B4DE-0B8E7B6B7B4F}" destId="{23AA3832-A873-CC4B-8819-788EBEBF8D91}" srcOrd="2" destOrd="0" presId="urn:microsoft.com/office/officeart/2005/8/layout/arrow2"/>
    <dgm:cxn modelId="{9853BAEE-A7FA-6642-96E7-4836D7520E83}" type="presParOf" srcId="{56486B70-0365-E545-B4DE-0B8E7B6B7B4F}" destId="{2EF4CDB6-8FB6-A543-82BA-15FC6196F12D}" srcOrd="3" destOrd="0" presId="urn:microsoft.com/office/officeart/2005/8/layout/arrow2"/>
    <dgm:cxn modelId="{FFE9923E-5FD0-6643-9449-D093E57B8C6E}" type="presParOf" srcId="{56486B70-0365-E545-B4DE-0B8E7B6B7B4F}" destId="{DF1386E5-516E-C14B-90E1-1E603CE77E21}" srcOrd="4" destOrd="0" presId="urn:microsoft.com/office/officeart/2005/8/layout/arrow2"/>
    <dgm:cxn modelId="{65806B50-A625-CC4B-A8CC-5F9432E45655}" type="presParOf" srcId="{56486B70-0365-E545-B4DE-0B8E7B6B7B4F}" destId="{D27FC151-6854-0249-B09B-57C38DD912D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FB749-9308-E343-99EB-CB1C6BD5ED0F}">
      <dsp:nvSpPr>
        <dsp:cNvPr id="0" name=""/>
        <dsp:cNvSpPr/>
      </dsp:nvSpPr>
      <dsp:spPr>
        <a:xfrm>
          <a:off x="62728" y="0"/>
          <a:ext cx="5267340" cy="326894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0C519-A1A0-CD4F-ABF9-A9CD54979925}">
      <dsp:nvSpPr>
        <dsp:cNvPr id="0" name=""/>
        <dsp:cNvSpPr/>
      </dsp:nvSpPr>
      <dsp:spPr>
        <a:xfrm>
          <a:off x="1182694" y="1990167"/>
          <a:ext cx="722307" cy="668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383A2-D56D-E54A-BD1F-928CD3EB9B8F}">
      <dsp:nvSpPr>
        <dsp:cNvPr id="0" name=""/>
        <dsp:cNvSpPr/>
      </dsp:nvSpPr>
      <dsp:spPr>
        <a:xfrm>
          <a:off x="1872435" y="2337435"/>
          <a:ext cx="2031705" cy="931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57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accent1"/>
              </a:solidFill>
              <a:latin typeface="Georgia" panose="02040502050405020303" pitchFamily="18" charset="0"/>
            </a:rPr>
            <a:t>DELIMITARE</a:t>
          </a:r>
        </a:p>
      </dsp:txBody>
      <dsp:txXfrm>
        <a:off x="1872435" y="2337435"/>
        <a:ext cx="2031705" cy="931508"/>
      </dsp:txXfrm>
    </dsp:sp>
    <dsp:sp modelId="{23AA3832-A873-CC4B-8819-788EBEBF8D91}">
      <dsp:nvSpPr>
        <dsp:cNvPr id="0" name=""/>
        <dsp:cNvSpPr/>
      </dsp:nvSpPr>
      <dsp:spPr>
        <a:xfrm>
          <a:off x="2402324" y="1134546"/>
          <a:ext cx="793595" cy="712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4CDB6-8FB6-A543-82BA-15FC6196F12D}">
      <dsp:nvSpPr>
        <dsp:cNvPr id="0" name=""/>
        <dsp:cNvSpPr/>
      </dsp:nvSpPr>
      <dsp:spPr>
        <a:xfrm>
          <a:off x="3097312" y="1490638"/>
          <a:ext cx="2420470" cy="1778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257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b="1" kern="1200" dirty="0">
            <a:solidFill>
              <a:schemeClr val="accent1"/>
            </a:solidFill>
            <a:latin typeface="Georgia" panose="02040502050405020303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accent1"/>
              </a:solidFill>
              <a:latin typeface="Georgia" panose="02040502050405020303" pitchFamily="18" charset="0"/>
            </a:rPr>
            <a:t>APPROFONDIRE</a:t>
          </a:r>
        </a:p>
      </dsp:txBody>
      <dsp:txXfrm>
        <a:off x="3097312" y="1490638"/>
        <a:ext cx="2420470" cy="1778305"/>
      </dsp:txXfrm>
    </dsp:sp>
    <dsp:sp modelId="{DF1386E5-516E-C14B-90E1-1E603CE77E21}">
      <dsp:nvSpPr>
        <dsp:cNvPr id="0" name=""/>
        <dsp:cNvSpPr/>
      </dsp:nvSpPr>
      <dsp:spPr>
        <a:xfrm>
          <a:off x="4074464" y="611821"/>
          <a:ext cx="825046" cy="789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FC151-6854-0249-B09B-57C38DD912D8}">
      <dsp:nvSpPr>
        <dsp:cNvPr id="0" name=""/>
        <dsp:cNvSpPr/>
      </dsp:nvSpPr>
      <dsp:spPr>
        <a:xfrm>
          <a:off x="4760763" y="916352"/>
          <a:ext cx="2092755" cy="2271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143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accent1"/>
              </a:solidFill>
              <a:latin typeface="Georgia" panose="02040502050405020303" pitchFamily="18" charset="0"/>
            </a:rPr>
            <a:t>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accent1"/>
              </a:solidFill>
              <a:latin typeface="Georgia" panose="02040502050405020303" pitchFamily="18" charset="0"/>
            </a:rPr>
            <a:t>PROGETTARE</a:t>
          </a:r>
        </a:p>
      </dsp:txBody>
      <dsp:txXfrm>
        <a:off x="4760763" y="916352"/>
        <a:ext cx="2092755" cy="2271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74448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solidFill>
          <a:srgbClr val="E523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6;p37" descr="Google Shape;6;p37"/>
          <p:cNvPicPr>
            <a:picLocks noChangeAspect="1"/>
          </p:cNvPicPr>
          <p:nvPr/>
        </p:nvPicPr>
        <p:blipFill>
          <a:blip r:embed="rId2"/>
          <a:srcRect l="19" r="19"/>
          <a:stretch>
            <a:fillRect/>
          </a:stretch>
        </p:blipFill>
        <p:spPr>
          <a:xfrm>
            <a:off x="1850" y="0"/>
            <a:ext cx="9140301" cy="514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Google Shape;8;p37" descr="Google Shape;8;p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" y="4132374"/>
            <a:ext cx="1135300" cy="100452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Google Shape;11;p37"/>
          <p:cNvSpPr txBox="1"/>
          <p:nvPr/>
        </p:nvSpPr>
        <p:spPr>
          <a:xfrm>
            <a:off x="5796000" y="4689339"/>
            <a:ext cx="3000001" cy="331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www.synod.va</a:t>
            </a:r>
          </a:p>
        </p:txBody>
      </p:sp>
      <p:sp>
        <p:nvSpPr>
          <p:cNvPr id="17" name="Google Shape;13;p38"/>
          <p:cNvSpPr/>
          <p:nvPr/>
        </p:nvSpPr>
        <p:spPr>
          <a:xfrm>
            <a:off x="-79326" y="-52901"/>
            <a:ext cx="9308402" cy="52626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" name="Texto do título"/>
          <p:cNvSpPr txBox="1">
            <a:spLocks noGrp="1"/>
          </p:cNvSpPr>
          <p:nvPr>
            <p:ph type="title"/>
          </p:nvPr>
        </p:nvSpPr>
        <p:spPr>
          <a:xfrm>
            <a:off x="404999" y="1790100"/>
            <a:ext cx="8226302" cy="973501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19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2237250" y="2855579"/>
            <a:ext cx="4561800" cy="495601"/>
          </a:xfrm>
          <a:prstGeom prst="rect">
            <a:avLst/>
          </a:prstGeom>
        </p:spPr>
        <p:txBody>
          <a:bodyPr/>
          <a:lstStyle>
            <a:lvl1pPr marL="304800" indent="-152400" algn="ctr">
              <a:buClrTx/>
              <a:buSzTx/>
              <a:buFontTx/>
              <a:buNone/>
              <a:defRPr sz="220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304800" indent="304800" algn="ctr">
              <a:buClrTx/>
              <a:buSzTx/>
              <a:buFontTx/>
              <a:buNone/>
              <a:defRPr sz="220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304800" indent="762000" algn="ctr">
              <a:buClrTx/>
              <a:buSzTx/>
              <a:buFontTx/>
              <a:buNone/>
              <a:defRPr sz="220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304800" indent="1219200" algn="ctr">
              <a:buClrTx/>
              <a:buSzTx/>
              <a:buFontTx/>
              <a:buNone/>
              <a:defRPr sz="220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304800" indent="1676400" algn="ctr">
              <a:buClrTx/>
              <a:buSzTx/>
              <a:buFontTx/>
              <a:buNone/>
              <a:defRPr sz="220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0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6;p37" descr="Google Shape;6;p37"/>
          <p:cNvPicPr>
            <a:picLocks noChangeAspect="1"/>
          </p:cNvPicPr>
          <p:nvPr/>
        </p:nvPicPr>
        <p:blipFill>
          <a:blip r:embed="rId2"/>
          <a:srcRect l="19" r="19"/>
          <a:stretch>
            <a:fillRect/>
          </a:stretch>
        </p:blipFill>
        <p:spPr>
          <a:xfrm>
            <a:off x="1850" y="0"/>
            <a:ext cx="9140301" cy="514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Google Shape;8;p37" descr="Google Shape;8;p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" y="4132374"/>
            <a:ext cx="1135300" cy="1004524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Google Shape;11;p37"/>
          <p:cNvSpPr txBox="1"/>
          <p:nvPr/>
        </p:nvSpPr>
        <p:spPr>
          <a:xfrm>
            <a:off x="5796000" y="4689339"/>
            <a:ext cx="3000001" cy="331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www.synod.va</a:t>
            </a:r>
          </a:p>
        </p:txBody>
      </p:sp>
      <p:sp>
        <p:nvSpPr>
          <p:cNvPr id="83" name="Google Shape;39;p43"/>
          <p:cNvSpPr/>
          <p:nvPr/>
        </p:nvSpPr>
        <p:spPr>
          <a:xfrm>
            <a:off x="-20700" y="-62101"/>
            <a:ext cx="9210600" cy="52056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84" name="Google Shape;40;p43" descr="Google Shape;40;p43"/>
          <p:cNvPicPr>
            <a:picLocks noChangeAspect="1"/>
          </p:cNvPicPr>
          <p:nvPr/>
        </p:nvPicPr>
        <p:blipFill>
          <a:blip r:embed="rId4"/>
          <a:srcRect b="29968"/>
          <a:stretch>
            <a:fillRect/>
          </a:stretch>
        </p:blipFill>
        <p:spPr>
          <a:xfrm>
            <a:off x="2138850" y="2991991"/>
            <a:ext cx="6315437" cy="2151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Google Shape;41;p43" descr="Google Shape;41;p43"/>
          <p:cNvPicPr>
            <a:picLocks noChangeAspect="1"/>
          </p:cNvPicPr>
          <p:nvPr/>
        </p:nvPicPr>
        <p:blipFill>
          <a:blip r:embed="rId4"/>
          <a:srcRect r="13563" b="39664"/>
          <a:stretch>
            <a:fillRect/>
          </a:stretch>
        </p:blipFill>
        <p:spPr>
          <a:xfrm rot="10800000" flipH="1">
            <a:off x="3776104" y="-71576"/>
            <a:ext cx="5458821" cy="1853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Google Shape;42;p43" descr="Google Shape;42;p43"/>
          <p:cNvPicPr>
            <a:picLocks noChangeAspect="1"/>
          </p:cNvPicPr>
          <p:nvPr/>
        </p:nvPicPr>
        <p:blipFill>
          <a:blip r:embed="rId4"/>
          <a:srcRect l="57884" t="8301"/>
          <a:stretch>
            <a:fillRect/>
          </a:stretch>
        </p:blipFill>
        <p:spPr>
          <a:xfrm rot="10800000" flipH="1">
            <a:off x="-27400" y="2263545"/>
            <a:ext cx="2574966" cy="2727556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88" name="Google Shape;44;p43"/>
          <p:cNvSpPr txBox="1"/>
          <p:nvPr/>
        </p:nvSpPr>
        <p:spPr>
          <a:xfrm>
            <a:off x="5796000" y="4689339"/>
            <a:ext cx="3000001" cy="331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www.synod.va</a:t>
            </a:r>
          </a:p>
        </p:txBody>
      </p:sp>
      <p:sp>
        <p:nvSpPr>
          <p:cNvPr id="89" name="Texto do título"/>
          <p:cNvSpPr txBox="1">
            <a:spLocks noGrp="1"/>
          </p:cNvSpPr>
          <p:nvPr>
            <p:ph type="title"/>
          </p:nvPr>
        </p:nvSpPr>
        <p:spPr>
          <a:xfrm>
            <a:off x="124" y="1266899"/>
            <a:ext cx="9144001" cy="1704302"/>
          </a:xfrm>
          <a:prstGeom prst="rect">
            <a:avLst/>
          </a:prstGeom>
        </p:spPr>
        <p:txBody>
          <a:bodyPr/>
          <a:lstStyle>
            <a:lvl1pPr algn="ctr">
              <a:defRPr sz="9300">
                <a:solidFill>
                  <a:schemeClr val="accent1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90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2350649" y="3047400"/>
            <a:ext cx="4442702" cy="555301"/>
          </a:xfrm>
          <a:prstGeom prst="rect">
            <a:avLst/>
          </a:prstGeom>
        </p:spPr>
        <p:txBody>
          <a:bodyPr anchor="b"/>
          <a:lstStyle>
            <a:lvl1pPr marL="304800" indent="-152400" algn="ctr">
              <a:buClrTx/>
              <a:buSzTx/>
              <a:buFontTx/>
              <a:buNone/>
              <a:defRPr sz="2200">
                <a:solidFill>
                  <a:schemeClr val="accent1"/>
                </a:solidFill>
              </a:defRPr>
            </a:lvl1pPr>
            <a:lvl2pPr marL="304800" indent="304800" algn="ctr">
              <a:buClrTx/>
              <a:buSzTx/>
              <a:buFontTx/>
              <a:buNone/>
              <a:defRPr sz="2200">
                <a:solidFill>
                  <a:schemeClr val="accent1"/>
                </a:solidFill>
              </a:defRPr>
            </a:lvl2pPr>
            <a:lvl3pPr marL="304800" indent="762000" algn="ctr">
              <a:buClrTx/>
              <a:buSzTx/>
              <a:buFontTx/>
              <a:buNone/>
              <a:defRPr sz="2200">
                <a:solidFill>
                  <a:schemeClr val="accent1"/>
                </a:solidFill>
              </a:defRPr>
            </a:lvl3pPr>
            <a:lvl4pPr marL="304800" indent="1219200" algn="ctr">
              <a:buClrTx/>
              <a:buSzTx/>
              <a:buFontTx/>
              <a:buNone/>
              <a:defRPr sz="2200">
                <a:solidFill>
                  <a:schemeClr val="accent1"/>
                </a:solidFill>
              </a:defRPr>
            </a:lvl4pPr>
            <a:lvl5pPr marL="304800" indent="1676400" algn="ctr">
              <a:buClrTx/>
              <a:buSzTx/>
              <a:buFontTx/>
              <a:buNone/>
              <a:defRPr sz="2200">
                <a:solidFill>
                  <a:schemeClr val="accent1"/>
                </a:solidFill>
              </a:defRPr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pic>
        <p:nvPicPr>
          <p:cNvPr id="91" name="Google Shape;47;p43" descr="Google Shape;47;p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" y="4132374"/>
            <a:ext cx="1135300" cy="1004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6;p37" descr="Google Shape;6;p37"/>
          <p:cNvPicPr>
            <a:picLocks noChangeAspect="1"/>
          </p:cNvPicPr>
          <p:nvPr/>
        </p:nvPicPr>
        <p:blipFill>
          <a:blip r:embed="rId2"/>
          <a:srcRect l="19" r="19"/>
          <a:stretch>
            <a:fillRect/>
          </a:stretch>
        </p:blipFill>
        <p:spPr>
          <a:xfrm>
            <a:off x="1850" y="0"/>
            <a:ext cx="9140301" cy="514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Google Shape;8;p37" descr="Google Shape;8;p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" y="4132374"/>
            <a:ext cx="1135300" cy="1004524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Google Shape;11;p37"/>
          <p:cNvSpPr txBox="1"/>
          <p:nvPr/>
        </p:nvSpPr>
        <p:spPr>
          <a:xfrm>
            <a:off x="5796000" y="4689339"/>
            <a:ext cx="3000001" cy="331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www.synod.va</a:t>
            </a:r>
          </a:p>
        </p:txBody>
      </p:sp>
      <p:pic>
        <p:nvPicPr>
          <p:cNvPr id="101" name="Google Shape;49;p44" descr="Google Shape;49;p44"/>
          <p:cNvPicPr>
            <a:picLocks noChangeAspect="1"/>
          </p:cNvPicPr>
          <p:nvPr/>
        </p:nvPicPr>
        <p:blipFill>
          <a:blip r:embed="rId2"/>
          <a:srcRect l="19" r="19"/>
          <a:stretch>
            <a:fillRect/>
          </a:stretch>
        </p:blipFill>
        <p:spPr>
          <a:xfrm>
            <a:off x="1850" y="0"/>
            <a:ext cx="9140301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253249" y="1789500"/>
            <a:ext cx="6637502" cy="1412101"/>
          </a:xfrm>
          <a:prstGeom prst="rect">
            <a:avLst/>
          </a:prstGeom>
        </p:spPr>
        <p:txBody>
          <a:bodyPr/>
          <a:lstStyle>
            <a:lvl1pPr indent="-330200" algn="ctr">
              <a:buClr>
                <a:srgbClr val="000000"/>
              </a:buClr>
              <a:buSzPts val="1600"/>
              <a:defRPr sz="1600"/>
            </a:lvl1pPr>
            <a:lvl2pPr indent="-330200" algn="ctr">
              <a:buClr>
                <a:srgbClr val="000000"/>
              </a:buClr>
              <a:buSzPts val="1600"/>
              <a:defRPr sz="1600"/>
            </a:lvl2pPr>
            <a:lvl3pPr indent="-330200" algn="ctr">
              <a:buClr>
                <a:srgbClr val="000000"/>
              </a:buClr>
              <a:buSzPts val="1600"/>
              <a:defRPr sz="1600"/>
            </a:lvl3pPr>
            <a:lvl4pPr indent="-330200" algn="ctr">
              <a:buClr>
                <a:srgbClr val="000000"/>
              </a:buClr>
              <a:buSzPts val="1600"/>
              <a:defRPr sz="1600"/>
            </a:lvl4pPr>
            <a:lvl5pPr indent="-330200" algn="ctr">
              <a:buClr>
                <a:srgbClr val="000000"/>
              </a:buClr>
              <a:buSzPts val="1600"/>
              <a:defRPr sz="16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103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8767370" y="4685836"/>
            <a:ext cx="308530" cy="307006"/>
          </a:xfrm>
          <a:prstGeom prst="rect">
            <a:avLst/>
          </a:prstGeom>
        </p:spPr>
        <p:txBody>
          <a:bodyPr anchor="t"/>
          <a:lstStyle>
            <a:lvl1pPr>
              <a:defRPr sz="8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6;p37" descr="Google Shape;6;p37"/>
          <p:cNvPicPr>
            <a:picLocks noChangeAspect="1"/>
          </p:cNvPicPr>
          <p:nvPr/>
        </p:nvPicPr>
        <p:blipFill>
          <a:blip r:embed="rId2"/>
          <a:srcRect l="19" r="19"/>
          <a:stretch>
            <a:fillRect/>
          </a:stretch>
        </p:blipFill>
        <p:spPr>
          <a:xfrm>
            <a:off x="1850" y="0"/>
            <a:ext cx="9140301" cy="514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Google Shape;8;p37" descr="Google Shape;8;p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" y="4132374"/>
            <a:ext cx="1135300" cy="1004524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Google Shape;11;p37"/>
          <p:cNvSpPr txBox="1"/>
          <p:nvPr/>
        </p:nvSpPr>
        <p:spPr>
          <a:xfrm>
            <a:off x="5796000" y="4689339"/>
            <a:ext cx="3000001" cy="331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www.synod.va</a:t>
            </a:r>
          </a:p>
        </p:txBody>
      </p:sp>
      <p:sp>
        <p:nvSpPr>
          <p:cNvPr id="233" name="Google Shape;104;p52"/>
          <p:cNvSpPr/>
          <p:nvPr/>
        </p:nvSpPr>
        <p:spPr>
          <a:xfrm>
            <a:off x="-79326" y="-52901"/>
            <a:ext cx="9308402" cy="52626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49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34" name="Texto do título"/>
          <p:cNvSpPr txBox="1">
            <a:spLocks noGrp="1"/>
          </p:cNvSpPr>
          <p:nvPr>
            <p:ph type="title"/>
          </p:nvPr>
        </p:nvSpPr>
        <p:spPr>
          <a:xfrm>
            <a:off x="323999" y="2151600"/>
            <a:ext cx="8454302" cy="840301"/>
          </a:xfrm>
          <a:prstGeom prst="rect">
            <a:avLst/>
          </a:prstGeom>
        </p:spPr>
        <p:txBody>
          <a:bodyPr anchor="b"/>
          <a:lstStyle>
            <a:lvl1pPr algn="ctr">
              <a:defRPr sz="4900" b="0">
                <a:solidFill>
                  <a:schemeClr val="accent1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235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6;p37" descr="Google Shape;6;p37"/>
          <p:cNvPicPr>
            <a:picLocks noChangeAspect="1"/>
          </p:cNvPicPr>
          <p:nvPr/>
        </p:nvPicPr>
        <p:blipFill>
          <a:blip r:embed="rId2"/>
          <a:srcRect l="19" r="19"/>
          <a:stretch>
            <a:fillRect/>
          </a:stretch>
        </p:blipFill>
        <p:spPr>
          <a:xfrm>
            <a:off x="1850" y="0"/>
            <a:ext cx="9140301" cy="514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Google Shape;8;p37" descr="Google Shape;8;p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" y="4132374"/>
            <a:ext cx="1135300" cy="1004524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Google Shape;11;p37"/>
          <p:cNvSpPr txBox="1"/>
          <p:nvPr/>
        </p:nvSpPr>
        <p:spPr>
          <a:xfrm>
            <a:off x="5796000" y="4689339"/>
            <a:ext cx="3000001" cy="331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www.synod.va</a:t>
            </a:r>
          </a:p>
        </p:txBody>
      </p:sp>
      <p:sp>
        <p:nvSpPr>
          <p:cNvPr id="245" name="Texto do título"/>
          <p:cNvSpPr txBox="1">
            <a:spLocks noGrp="1"/>
          </p:cNvSpPr>
          <p:nvPr>
            <p:ph type="title"/>
          </p:nvPr>
        </p:nvSpPr>
        <p:spPr>
          <a:xfrm>
            <a:off x="852824" y="896725"/>
            <a:ext cx="7255801" cy="63720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r>
              <a:t>Texto do título</a:t>
            </a:r>
          </a:p>
        </p:txBody>
      </p:sp>
      <p:sp>
        <p:nvSpPr>
          <p:cNvPr id="246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852824" y="1589673"/>
            <a:ext cx="3411601" cy="2210700"/>
          </a:xfrm>
          <a:prstGeom prst="rect">
            <a:avLst/>
          </a:prstGeom>
        </p:spPr>
        <p:txBody>
          <a:bodyPr/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47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8767370" y="4685836"/>
            <a:ext cx="308530" cy="307006"/>
          </a:xfrm>
          <a:prstGeom prst="rect">
            <a:avLst/>
          </a:prstGeom>
        </p:spPr>
        <p:txBody>
          <a:bodyPr anchor="t"/>
          <a:lstStyle>
            <a:lvl1pPr>
              <a:defRPr sz="8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48" name="Google Shape;111;p53"/>
          <p:cNvSpPr txBox="1">
            <a:spLocks noGrp="1"/>
          </p:cNvSpPr>
          <p:nvPr>
            <p:ph type="body" sz="quarter" idx="21"/>
          </p:nvPr>
        </p:nvSpPr>
        <p:spPr>
          <a:xfrm>
            <a:off x="4697050" y="1589674"/>
            <a:ext cx="3411601" cy="2210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6;p37" descr="Google Shape;6;p37"/>
          <p:cNvPicPr>
            <a:picLocks noChangeAspect="1"/>
          </p:cNvPicPr>
          <p:nvPr/>
        </p:nvPicPr>
        <p:blipFill>
          <a:blip r:embed="rId2"/>
          <a:srcRect l="19" r="19"/>
          <a:stretch>
            <a:fillRect/>
          </a:stretch>
        </p:blipFill>
        <p:spPr>
          <a:xfrm>
            <a:off x="1850" y="0"/>
            <a:ext cx="9140301" cy="514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Google Shape;8;p37" descr="Google Shape;8;p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" y="4132374"/>
            <a:ext cx="1135300" cy="1004524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Google Shape;11;p37"/>
          <p:cNvSpPr txBox="1"/>
          <p:nvPr/>
        </p:nvSpPr>
        <p:spPr>
          <a:xfrm>
            <a:off x="5796000" y="4689339"/>
            <a:ext cx="3000001" cy="331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www.synod.va</a:t>
            </a:r>
          </a:p>
        </p:txBody>
      </p:sp>
      <p:pic>
        <p:nvPicPr>
          <p:cNvPr id="258" name="Google Shape;113;p54" descr="Google Shape;113;p54"/>
          <p:cNvPicPr>
            <a:picLocks noChangeAspect="1"/>
          </p:cNvPicPr>
          <p:nvPr/>
        </p:nvPicPr>
        <p:blipFill>
          <a:blip r:embed="rId2"/>
          <a:srcRect l="19" r="19"/>
          <a:stretch>
            <a:fillRect/>
          </a:stretch>
        </p:blipFill>
        <p:spPr>
          <a:xfrm>
            <a:off x="1850" y="0"/>
            <a:ext cx="9140301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8798746" y="4287711"/>
            <a:ext cx="280286" cy="269617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;p37" descr="Google Shape;6;p37"/>
          <p:cNvPicPr>
            <a:picLocks noChangeAspect="1"/>
          </p:cNvPicPr>
          <p:nvPr/>
        </p:nvPicPr>
        <p:blipFill>
          <a:blip r:embed="rId8"/>
          <a:srcRect l="19" r="19"/>
          <a:stretch>
            <a:fillRect/>
          </a:stretch>
        </p:blipFill>
        <p:spPr>
          <a:xfrm>
            <a:off x="1850" y="0"/>
            <a:ext cx="9140301" cy="514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Google Shape;8;p37" descr="Google Shape;8;p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0" y="4132374"/>
            <a:ext cx="1135300" cy="100452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Google Shape;11;p37"/>
          <p:cNvSpPr txBox="1"/>
          <p:nvPr/>
        </p:nvSpPr>
        <p:spPr>
          <a:xfrm>
            <a:off x="5796000" y="4689339"/>
            <a:ext cx="3000001" cy="331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www.synod.va</a:t>
            </a:r>
          </a:p>
        </p:txBody>
      </p:sp>
      <p:sp>
        <p:nvSpPr>
          <p:cNvPr id="5" name="Texto do título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Texto do título</a:t>
            </a:r>
          </a:p>
        </p:txBody>
      </p:sp>
      <p:sp>
        <p:nvSpPr>
          <p:cNvPr id="6" name="Nível um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8795615" y="4720378"/>
            <a:ext cx="280285" cy="269617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600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3" r:id="rId4"/>
    <p:sldLayoutId id="2147483664" r:id="rId5"/>
    <p:sldLayoutId id="2147483665" r:id="rId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4572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 typeface="Helvetica Neue"/>
        <a:buChar char="●"/>
        <a:tabLst/>
        <a:defRPr sz="1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9144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 typeface="Helvetica Neue"/>
        <a:buChar char="○"/>
        <a:tabLst/>
        <a:defRPr sz="1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716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 typeface="Helvetica Neue"/>
        <a:buChar char="■"/>
        <a:tabLst/>
        <a:defRPr sz="1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8288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 typeface="Helvetica Neue"/>
        <a:buChar char="●"/>
        <a:tabLst/>
        <a:defRPr sz="1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860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 typeface="Helvetica Neue"/>
        <a:buChar char="○"/>
        <a:tabLst/>
        <a:defRPr sz="1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7432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 typeface="Helvetica Neue"/>
        <a:buChar char="■"/>
        <a:tabLst/>
        <a:defRPr sz="1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004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 typeface="Helvetica Neue"/>
        <a:buChar char="●"/>
        <a:tabLst/>
        <a:defRPr sz="1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6576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 typeface="Helvetica Neue"/>
        <a:buChar char="○"/>
        <a:tabLst/>
        <a:defRPr sz="1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148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 typeface="Helvetica Neue"/>
        <a:buChar char="■"/>
        <a:tabLst/>
        <a:defRPr sz="1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df/spfbswz910xf4xp_7d9psp4h0000gn/T/com.microsoft.Word/WebArchiveCopyPasteTempFiles/Poesia.jpg" TargetMode="External"/><Relationship Id="rId7" Type="http://schemas.openxmlformats.org/officeDocument/2006/relationships/image" Target="file:////var/folders/df/spfbswz910xf4xp_7d9psp4h0000gn/T/com.microsoft.Word/WebArchiveCopyPasteTempFiles/cantiere-edile-1024x672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file:////var/folders/df/spfbswz910xf4xp_7d9psp4h0000gn/T/com.microsoft.Word/WebArchiveCopyPasteTempFiles/BibbiaAmiatina-620x350.jpg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120;p1" descr="Google Shape;120;p1"/>
          <p:cNvPicPr>
            <a:picLocks noChangeAspect="1"/>
          </p:cNvPicPr>
          <p:nvPr/>
        </p:nvPicPr>
        <p:blipFill>
          <a:blip r:embed="rId2">
            <a:alphaModFix amt="10000"/>
          </a:blip>
          <a:srcRect l="25849" b="4168"/>
          <a:stretch>
            <a:fillRect/>
          </a:stretch>
        </p:blipFill>
        <p:spPr>
          <a:xfrm>
            <a:off x="59710" y="80683"/>
            <a:ext cx="4075501" cy="5062818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Google Shape;121;p1"/>
          <p:cNvSpPr txBox="1">
            <a:spLocks noGrp="1"/>
          </p:cNvSpPr>
          <p:nvPr>
            <p:ph type="ctrTitle"/>
          </p:nvPr>
        </p:nvSpPr>
        <p:spPr>
          <a:xfrm>
            <a:off x="-89250" y="1212837"/>
            <a:ext cx="9345893" cy="1576164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900"/>
            </a:lvl1pPr>
          </a:lstStyle>
          <a:p>
            <a:r>
              <a:rPr lang="fr-FR" sz="4000" dirty="0">
                <a:latin typeface="Georgia" panose="02040502050405020303" pitchFamily="18" charset="0"/>
              </a:rPr>
              <a:t>Per </a:t>
            </a:r>
            <a:r>
              <a:rPr lang="fr-FR" sz="4000" dirty="0" err="1">
                <a:latin typeface="Georgia" panose="02040502050405020303" pitchFamily="18" charset="0"/>
              </a:rPr>
              <a:t>una</a:t>
            </a:r>
            <a:r>
              <a:rPr lang="fr-FR" sz="4000" dirty="0">
                <a:latin typeface="Georgia" panose="02040502050405020303" pitchFamily="18" charset="0"/>
              </a:rPr>
              <a:t> </a:t>
            </a:r>
            <a:r>
              <a:rPr lang="fr-FR" sz="4000" dirty="0" err="1">
                <a:latin typeface="Georgia" panose="02040502050405020303" pitchFamily="18" charset="0"/>
              </a:rPr>
              <a:t>Chiesa</a:t>
            </a:r>
            <a:r>
              <a:rPr lang="fr-FR" sz="4000" dirty="0">
                <a:latin typeface="Georgia" panose="02040502050405020303" pitchFamily="18" charset="0"/>
              </a:rPr>
              <a:t> </a:t>
            </a:r>
            <a:r>
              <a:rPr lang="fr-FR" sz="4000" dirty="0" err="1">
                <a:latin typeface="Georgia" panose="02040502050405020303" pitchFamily="18" charset="0"/>
              </a:rPr>
              <a:t>sinodale</a:t>
            </a:r>
            <a:r>
              <a:rPr lang="fr-FR" sz="4000" dirty="0">
                <a:latin typeface="Georgia" panose="02040502050405020303" pitchFamily="18" charset="0"/>
              </a:rPr>
              <a:t> :</a:t>
            </a:r>
            <a:br>
              <a:rPr lang="fr-FR" sz="3600" dirty="0"/>
            </a:br>
            <a:r>
              <a:rPr lang="fr-FR" sz="4000" dirty="0" err="1">
                <a:latin typeface="Georgia" panose="02040502050405020303" pitchFamily="18" charset="0"/>
              </a:rPr>
              <a:t>Comunione</a:t>
            </a:r>
            <a:r>
              <a:rPr lang="fr-FR" sz="4000" dirty="0">
                <a:latin typeface="Georgia" panose="02040502050405020303" pitchFamily="18" charset="0"/>
              </a:rPr>
              <a:t>, </a:t>
            </a:r>
            <a:r>
              <a:rPr lang="fr-FR" sz="4000" dirty="0" err="1">
                <a:latin typeface="Georgia" panose="02040502050405020303" pitchFamily="18" charset="0"/>
              </a:rPr>
              <a:t>partecipazione</a:t>
            </a:r>
            <a:r>
              <a:rPr lang="fr-FR" sz="4000" dirty="0">
                <a:latin typeface="Georgia" panose="02040502050405020303" pitchFamily="18" charset="0"/>
              </a:rPr>
              <a:t> e </a:t>
            </a:r>
            <a:r>
              <a:rPr lang="fr-FR" sz="4000" dirty="0" err="1">
                <a:latin typeface="Georgia" panose="02040502050405020303" pitchFamily="18" charset="0"/>
              </a:rPr>
              <a:t>missione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711A034-B038-1C43-9649-132E5D85D25E}"/>
              </a:ext>
            </a:extLst>
          </p:cNvPr>
          <p:cNvSpPr txBox="1"/>
          <p:nvPr/>
        </p:nvSpPr>
        <p:spPr>
          <a:xfrm>
            <a:off x="4043082" y="2859764"/>
            <a:ext cx="3908611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Georgia" panose="02040502050405020303" pitchFamily="18" charset="0"/>
                <a:sym typeface="Arial"/>
              </a:rPr>
              <a:t>II ANNO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dirty="0">
                <a:solidFill>
                  <a:schemeClr val="accent1"/>
                </a:solidFill>
                <a:latin typeface="Georgia" panose="02040502050405020303" pitchFamily="18" charset="0"/>
              </a:rPr>
              <a:t> NARRAZIONE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dirty="0">
                <a:solidFill>
                  <a:schemeClr val="accent1"/>
                </a:solidFill>
                <a:latin typeface="Georgia" panose="02040502050405020303" pitchFamily="18" charset="0"/>
              </a:rPr>
              <a:t>E  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Georgia" panose="02040502050405020303" pitchFamily="18" charset="0"/>
                <a:sym typeface="Arial"/>
              </a:rPr>
              <a:t>ASCOLTO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171;p8"/>
          <p:cNvSpPr txBox="1">
            <a:spLocks noGrp="1"/>
          </p:cNvSpPr>
          <p:nvPr>
            <p:ph type="sldNum" sz="quarter" idx="2"/>
          </p:nvPr>
        </p:nvSpPr>
        <p:spPr>
          <a:xfrm>
            <a:off x="7763435" y="4709736"/>
            <a:ext cx="1285571" cy="27696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mtClean="0"/>
              <a:t>2</a:t>
            </a:fld>
            <a:endParaRPr dirty="0"/>
          </a:p>
        </p:txBody>
      </p:sp>
      <p:sp>
        <p:nvSpPr>
          <p:cNvPr id="302" name="Google Shape;172;p8"/>
          <p:cNvSpPr txBox="1">
            <a:spLocks noGrp="1"/>
          </p:cNvSpPr>
          <p:nvPr>
            <p:ph type="title"/>
          </p:nvPr>
        </p:nvSpPr>
        <p:spPr>
          <a:xfrm>
            <a:off x="4303059" y="-84636"/>
            <a:ext cx="4607859" cy="99077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="0">
                <a:latin typeface="Avenir"/>
                <a:ea typeface="Avenir"/>
                <a:cs typeface="Avenir"/>
                <a:sym typeface="Avenir Roman"/>
              </a:defRPr>
            </a:lvl1pPr>
          </a:lstStyle>
          <a:p>
            <a:r>
              <a:rPr lang="it-IT" sz="2800" dirty="0">
                <a:latin typeface="Georgia" panose="02040502050405020303" pitchFamily="18" charset="0"/>
              </a:rPr>
              <a:t>LA SFIDA DEL II ANNO</a:t>
            </a:r>
            <a:endParaRPr sz="2800" dirty="0">
              <a:latin typeface="Georgia" panose="02040502050405020303" pitchFamily="18" charset="0"/>
            </a:endParaRPr>
          </a:p>
        </p:txBody>
      </p:sp>
      <p:sp>
        <p:nvSpPr>
          <p:cNvPr id="3" name="Pentagono 2">
            <a:extLst>
              <a:ext uri="{FF2B5EF4-FFF2-40B4-BE49-F238E27FC236}">
                <a16:creationId xmlns:a16="http://schemas.microsoft.com/office/drawing/2014/main" id="{413766FF-FEEF-4144-A285-0B7748E817D6}"/>
              </a:ext>
            </a:extLst>
          </p:cNvPr>
          <p:cNvSpPr/>
          <p:nvPr/>
        </p:nvSpPr>
        <p:spPr>
          <a:xfrm>
            <a:off x="7682753" y="4694332"/>
            <a:ext cx="1448484" cy="307775"/>
          </a:xfrm>
          <a:prstGeom prst="homePlat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Georgia" panose="02040502050405020303" pitchFamily="18" charset="0"/>
                <a:sym typeface="Arial"/>
              </a:rPr>
              <a:t>CHIAMATI A…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48C2B688-F8B4-B14B-AA52-20BDD8A560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7864637"/>
              </p:ext>
            </p:extLst>
          </p:nvPr>
        </p:nvGraphicFramePr>
        <p:xfrm>
          <a:off x="829234" y="1004046"/>
          <a:ext cx="6853519" cy="3268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444761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180;p9"/>
          <p:cNvSpPr txBox="1">
            <a:spLocks noGrp="1"/>
          </p:cNvSpPr>
          <p:nvPr>
            <p:ph type="sldNum" sz="quarter" idx="2"/>
          </p:nvPr>
        </p:nvSpPr>
        <p:spPr>
          <a:xfrm>
            <a:off x="7754471" y="4685836"/>
            <a:ext cx="1321429" cy="3070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308" name="Google Shape;181;p9"/>
          <p:cNvSpPr/>
          <p:nvPr/>
        </p:nvSpPr>
        <p:spPr>
          <a:xfrm>
            <a:off x="1315933" y="4452641"/>
            <a:ext cx="2278801" cy="1"/>
          </a:xfrm>
          <a:prstGeom prst="line">
            <a:avLst/>
          </a:prstGeom>
          <a:ln w="28575">
            <a:solidFill>
              <a:schemeClr val="accent1"/>
            </a:solidFill>
            <a:prstDash val="dot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Pentagono 5">
            <a:extLst>
              <a:ext uri="{FF2B5EF4-FFF2-40B4-BE49-F238E27FC236}">
                <a16:creationId xmlns:a16="http://schemas.microsoft.com/office/drawing/2014/main" id="{AB98F3A2-055A-0A40-A9ED-86729D3DAF75}"/>
              </a:ext>
            </a:extLst>
          </p:cNvPr>
          <p:cNvSpPr/>
          <p:nvPr/>
        </p:nvSpPr>
        <p:spPr>
          <a:xfrm>
            <a:off x="7682753" y="4694332"/>
            <a:ext cx="1448484" cy="307775"/>
          </a:xfrm>
          <a:prstGeom prst="homePlat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Georgia" panose="02040502050405020303" pitchFamily="18" charset="0"/>
                <a:sym typeface="Arial"/>
              </a:rPr>
              <a:t>CHIAMATI A…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AE998C8-C90A-224C-85A6-9B167B45A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591" y="-196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7" name="Immagine 1" descr="/var/folders/df/spfbswz910xf4xp_7d9psp4h0000gn/T/com.microsoft.Word/WebArchiveCopyPasteTempFiles/Poesia.jpg">
            <a:extLst>
              <a:ext uri="{FF2B5EF4-FFF2-40B4-BE49-F238E27FC236}">
                <a16:creationId xmlns:a16="http://schemas.microsoft.com/office/drawing/2014/main" id="{8AFFF42F-1197-624C-BDCF-2A565A7F4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874" y="695072"/>
            <a:ext cx="2174375" cy="104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58F7C08A-9A4E-1742-BA9F-A299972A7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9" name="Immagine 2" descr="/var/folders/df/spfbswz910xf4xp_7d9psp4h0000gn/T/com.microsoft.Word/WebArchiveCopyPasteTempFiles/BibbiaAmiatina-620x350.jpg">
            <a:extLst>
              <a:ext uri="{FF2B5EF4-FFF2-40B4-BE49-F238E27FC236}">
                <a16:creationId xmlns:a16="http://schemas.microsoft.com/office/drawing/2014/main" id="{9A19C764-B595-ED42-9297-1C268B1B7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874" y="3227467"/>
            <a:ext cx="2174375" cy="10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82EFBA66-74B6-3A4A-ADDF-75099111D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31" name="Immagine 3" descr="cantiere edile">
            <a:extLst>
              <a:ext uri="{FF2B5EF4-FFF2-40B4-BE49-F238E27FC236}">
                <a16:creationId xmlns:a16="http://schemas.microsoft.com/office/drawing/2014/main" id="{B9ABC643-5BF6-BF48-8C57-2F42AE127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874" y="1863802"/>
            <a:ext cx="2174375" cy="118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CAC9928-1123-B24A-8CAA-1B7274FF657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209608" y="430099"/>
            <a:ext cx="2118383" cy="1796222"/>
          </a:xfrm>
        </p:spPr>
        <p:txBody>
          <a:bodyPr>
            <a:noAutofit/>
          </a:bodyPr>
          <a:lstStyle/>
          <a:p>
            <a:pPr marL="127000" indent="0">
              <a:buNone/>
            </a:pPr>
            <a:r>
              <a:rPr lang="it-IT" sz="2000" dirty="0">
                <a:solidFill>
                  <a:schemeClr val="accent1"/>
                </a:solidFill>
                <a:latin typeface="Georgia" panose="02040502050405020303" pitchFamily="18" charset="0"/>
              </a:rPr>
              <a:t>PER </a:t>
            </a:r>
          </a:p>
          <a:p>
            <a:pPr marL="127000" indent="0">
              <a:buNone/>
            </a:pPr>
            <a:r>
              <a:rPr lang="it-IT" sz="2000" dirty="0">
                <a:solidFill>
                  <a:schemeClr val="accent1"/>
                </a:solidFill>
                <a:latin typeface="Georgia" panose="02040502050405020303" pitchFamily="18" charset="0"/>
              </a:rPr>
              <a:t>«LAVORARE»</a:t>
            </a:r>
          </a:p>
          <a:p>
            <a:pPr marL="127000" indent="0">
              <a:buNone/>
            </a:pPr>
            <a:r>
              <a:rPr lang="it-IT" sz="2000" dirty="0">
                <a:solidFill>
                  <a:schemeClr val="accent1"/>
                </a:solidFill>
                <a:latin typeface="Georgia" panose="02040502050405020303" pitchFamily="18" charset="0"/>
              </a:rPr>
              <a:t>NELLO STILE</a:t>
            </a:r>
          </a:p>
          <a:p>
            <a:pPr marL="127000" indent="0">
              <a:buNone/>
            </a:pPr>
            <a:r>
              <a:rPr lang="it-IT" sz="2000" dirty="0">
                <a:solidFill>
                  <a:schemeClr val="accent1"/>
                </a:solidFill>
                <a:latin typeface="Georgia" panose="02040502050405020303" pitchFamily="18" charset="0"/>
              </a:rPr>
              <a:t>DEL</a:t>
            </a:r>
          </a:p>
          <a:p>
            <a:pPr marL="127000" indent="0">
              <a:buNone/>
            </a:pPr>
            <a:r>
              <a:rPr lang="it-IT" sz="2000" dirty="0">
                <a:solidFill>
                  <a:schemeClr val="accent1"/>
                </a:solidFill>
                <a:latin typeface="Georgia" panose="02040502050405020303" pitchFamily="18" charset="0"/>
              </a:rPr>
              <a:t>CANTIERE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A7E26CC-89AD-3E43-BC95-26E0B8B1874C}"/>
              </a:ext>
            </a:extLst>
          </p:cNvPr>
          <p:cNvSpPr txBox="1"/>
          <p:nvPr/>
        </p:nvSpPr>
        <p:spPr>
          <a:xfrm>
            <a:off x="5943600" y="949702"/>
            <a:ext cx="231289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Georgia" panose="02040502050405020303" pitchFamily="18" charset="0"/>
                <a:sym typeface="Arial"/>
              </a:rPr>
              <a:t>SINTESI DIOCESANA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1A60075-91B3-C849-AFA8-83A13D3C3B7A}"/>
              </a:ext>
            </a:extLst>
          </p:cNvPr>
          <p:cNvSpPr txBox="1"/>
          <p:nvPr/>
        </p:nvSpPr>
        <p:spPr>
          <a:xfrm>
            <a:off x="5943600" y="2149376"/>
            <a:ext cx="2967318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«CANTIERI DI BETANIA»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Georgia" panose="02040502050405020303" pitchFamily="18" charset="0"/>
                <a:sym typeface="Arial"/>
              </a:rPr>
              <a:t>SCHEDA TAVOLI SINODALI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4202935-46B1-1B4F-A13C-810A5582A524}"/>
              </a:ext>
            </a:extLst>
          </p:cNvPr>
          <p:cNvSpPr txBox="1"/>
          <p:nvPr/>
        </p:nvSpPr>
        <p:spPr>
          <a:xfrm>
            <a:off x="6270812" y="3539174"/>
            <a:ext cx="231289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800" b="1" dirty="0">
                <a:solidFill>
                  <a:schemeClr val="accent1"/>
                </a:solidFill>
              </a:rPr>
              <a:t>PERCORSO BIBLICO</a:t>
            </a:r>
            <a:endParaRPr kumimoji="0" lang="it-IT" sz="18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7657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164;p7"/>
          <p:cNvSpPr txBox="1">
            <a:spLocks noGrp="1"/>
          </p:cNvSpPr>
          <p:nvPr>
            <p:ph type="sldNum" sz="quarter" idx="2"/>
          </p:nvPr>
        </p:nvSpPr>
        <p:spPr>
          <a:xfrm>
            <a:off x="7826188" y="4625788"/>
            <a:ext cx="1249712" cy="36420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6" name="Pentagono 5">
            <a:extLst>
              <a:ext uri="{FF2B5EF4-FFF2-40B4-BE49-F238E27FC236}">
                <a16:creationId xmlns:a16="http://schemas.microsoft.com/office/drawing/2014/main" id="{79D454F3-DDF9-5C4A-8A39-A3F2A9F66B56}"/>
              </a:ext>
            </a:extLst>
          </p:cNvPr>
          <p:cNvSpPr/>
          <p:nvPr/>
        </p:nvSpPr>
        <p:spPr>
          <a:xfrm>
            <a:off x="1201272" y="4709721"/>
            <a:ext cx="7929966" cy="276997"/>
          </a:xfrm>
          <a:prstGeom prst="homePlat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1" i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Georgia" panose="02040502050405020303" pitchFamily="18" charset="0"/>
                <a:sym typeface="Arial"/>
              </a:rPr>
              <a:t>13–</a:t>
            </a:r>
            <a:r>
              <a:rPr lang="it-IT" sz="1200" b="1" i="1" dirty="0">
                <a:solidFill>
                  <a:schemeClr val="accent1"/>
                </a:solidFill>
                <a:latin typeface="Georgia" panose="02040502050405020303" pitchFamily="18" charset="0"/>
              </a:rPr>
              <a:t>1</a:t>
            </a:r>
            <a:r>
              <a:rPr kumimoji="0" lang="it-IT" sz="1200" b="1" i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Georgia" panose="02040502050405020303" pitchFamily="18" charset="0"/>
                <a:sym typeface="Arial"/>
              </a:rPr>
              <a:t>4 Ottobre 2023 Convegno regionale dei referenti diocesani e dei direttori degli uffici pastorali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A28138-EDAD-B74D-9206-EAF8493069E1}"/>
              </a:ext>
            </a:extLst>
          </p:cNvPr>
          <p:cNvSpPr txBox="1"/>
          <p:nvPr/>
        </p:nvSpPr>
        <p:spPr>
          <a:xfrm>
            <a:off x="4778189" y="-80682"/>
            <a:ext cx="3899647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Georgia" panose="02040502050405020303" pitchFamily="18" charset="0"/>
                <a:sym typeface="Arial"/>
              </a:rPr>
              <a:t>TAPPE DEL NOSTRO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000" dirty="0">
                <a:solidFill>
                  <a:schemeClr val="accent1"/>
                </a:solidFill>
                <a:latin typeface="Georgia" panose="02040502050405020303" pitchFamily="18" charset="0"/>
              </a:rPr>
              <a:t>II</a:t>
            </a: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Georgia" panose="02040502050405020303" pitchFamily="18" charset="0"/>
                <a:sym typeface="Arial"/>
              </a:rPr>
              <a:t> ANNO DI CAMMINO SINODALE</a:t>
            </a:r>
          </a:p>
        </p:txBody>
      </p:sp>
      <p:sp>
        <p:nvSpPr>
          <p:cNvPr id="4" name="Callout con freccia destra 3">
            <a:extLst>
              <a:ext uri="{FF2B5EF4-FFF2-40B4-BE49-F238E27FC236}">
                <a16:creationId xmlns:a16="http://schemas.microsoft.com/office/drawing/2014/main" id="{46878CB5-3599-5B4B-B0A0-0AA886162ED0}"/>
              </a:ext>
            </a:extLst>
          </p:cNvPr>
          <p:cNvSpPr/>
          <p:nvPr/>
        </p:nvSpPr>
        <p:spPr>
          <a:xfrm>
            <a:off x="164931" y="1376009"/>
            <a:ext cx="1613648" cy="1292660"/>
          </a:xfrm>
          <a:prstGeom prst="rightArrowCallou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Georgia" panose="02040502050405020303" pitchFamily="18" charset="0"/>
                <a:sym typeface="Arial"/>
              </a:rPr>
              <a:t>I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chemeClr val="accent1"/>
                </a:solidFill>
                <a:latin typeface="Georgia" panose="02040502050405020303" pitchFamily="18" charset="0"/>
              </a:rPr>
              <a:t>Momento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Georgia" panose="02040502050405020303" pitchFamily="18" charset="0"/>
                <a:sym typeface="Arial"/>
              </a:rPr>
              <a:t>Assemblea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chemeClr val="accent1"/>
                </a:solidFill>
                <a:latin typeface="Georgia" panose="02040502050405020303" pitchFamily="18" charset="0"/>
              </a:rPr>
              <a:t>Diocesana</a:t>
            </a:r>
            <a:endParaRPr kumimoji="0" lang="it-IT" sz="1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Georgia" panose="02040502050405020303" pitchFamily="18" charset="0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orgia" panose="02040502050405020303" pitchFamily="18" charset="0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3" name="Callout con freccia destra 12">
            <a:extLst>
              <a:ext uri="{FF2B5EF4-FFF2-40B4-BE49-F238E27FC236}">
                <a16:creationId xmlns:a16="http://schemas.microsoft.com/office/drawing/2014/main" id="{B298665B-5E8C-B143-8964-2BDBAEC64692}"/>
              </a:ext>
            </a:extLst>
          </p:cNvPr>
          <p:cNvSpPr/>
          <p:nvPr/>
        </p:nvSpPr>
        <p:spPr>
          <a:xfrm>
            <a:off x="1863467" y="1376009"/>
            <a:ext cx="1687862" cy="1107994"/>
          </a:xfrm>
          <a:prstGeom prst="rightArrowCallou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1200" dirty="0">
              <a:latin typeface="Georgia" panose="02040502050405020303" pitchFamily="18" charset="0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Georgia" panose="02040502050405020303" pitchFamily="18" charset="0"/>
                <a:sym typeface="Arial"/>
              </a:rPr>
              <a:t>Tavoli sinodali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orgia" panose="02040502050405020303" pitchFamily="18" charset="0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4" name="Callout con freccia destra 13">
            <a:extLst>
              <a:ext uri="{FF2B5EF4-FFF2-40B4-BE49-F238E27FC236}">
                <a16:creationId xmlns:a16="http://schemas.microsoft.com/office/drawing/2014/main" id="{AE4F8DAA-B557-FC41-BB02-6FB366DFD504}"/>
              </a:ext>
            </a:extLst>
          </p:cNvPr>
          <p:cNvSpPr/>
          <p:nvPr/>
        </p:nvSpPr>
        <p:spPr>
          <a:xfrm>
            <a:off x="3607371" y="1376009"/>
            <a:ext cx="1613648" cy="1292660"/>
          </a:xfrm>
          <a:prstGeom prst="rightArrowCallou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Georgia" panose="02040502050405020303" pitchFamily="18" charset="0"/>
                <a:sym typeface="Arial"/>
              </a:rPr>
              <a:t>II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chemeClr val="accent1"/>
                </a:solidFill>
                <a:latin typeface="Georgia" panose="02040502050405020303" pitchFamily="18" charset="0"/>
              </a:rPr>
              <a:t>Momento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Georgia" panose="02040502050405020303" pitchFamily="18" charset="0"/>
                <a:sym typeface="Arial"/>
              </a:rPr>
              <a:t>Assemblea Diocesana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orgia" panose="02040502050405020303" pitchFamily="18" charset="0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5" name="Callout con freccia destra 14">
            <a:extLst>
              <a:ext uri="{FF2B5EF4-FFF2-40B4-BE49-F238E27FC236}">
                <a16:creationId xmlns:a16="http://schemas.microsoft.com/office/drawing/2014/main" id="{B9C176AB-7D70-D84A-A6B9-35D66E55D931}"/>
              </a:ext>
            </a:extLst>
          </p:cNvPr>
          <p:cNvSpPr/>
          <p:nvPr/>
        </p:nvSpPr>
        <p:spPr>
          <a:xfrm>
            <a:off x="5259473" y="1376009"/>
            <a:ext cx="1878241" cy="1292660"/>
          </a:xfrm>
          <a:prstGeom prst="rightArrowCallou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1200" dirty="0">
              <a:latin typeface="Georgia" panose="02040502050405020303" pitchFamily="18" charset="0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1200" dirty="0">
              <a:latin typeface="Georgia" panose="02040502050405020303" pitchFamily="18" charset="0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chemeClr val="accent1"/>
                </a:solidFill>
                <a:latin typeface="Georgia" panose="02040502050405020303" pitchFamily="18" charset="0"/>
              </a:rPr>
              <a:t>Progettazione pastorale</a:t>
            </a:r>
            <a:endParaRPr kumimoji="0" lang="it-IT" sz="1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Georgia" panose="02040502050405020303" pitchFamily="18" charset="0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orgia" panose="02040502050405020303" pitchFamily="18" charset="0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6" name="Callout con freccia destra 15">
            <a:extLst>
              <a:ext uri="{FF2B5EF4-FFF2-40B4-BE49-F238E27FC236}">
                <a16:creationId xmlns:a16="http://schemas.microsoft.com/office/drawing/2014/main" id="{2DFA67DE-05BD-554C-BF5D-4425ADA4755B}"/>
              </a:ext>
            </a:extLst>
          </p:cNvPr>
          <p:cNvSpPr/>
          <p:nvPr/>
        </p:nvSpPr>
        <p:spPr>
          <a:xfrm>
            <a:off x="7176168" y="1376009"/>
            <a:ext cx="1613648" cy="1107994"/>
          </a:xfrm>
          <a:prstGeom prst="rightArrowCallou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Georgia" panose="02040502050405020303" pitchFamily="18" charset="0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Georgia" panose="02040502050405020303" pitchFamily="18" charset="0"/>
                <a:sym typeface="Arial"/>
              </a:rPr>
              <a:t>Sintesi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chemeClr val="accent1"/>
                </a:solidFill>
                <a:latin typeface="Georgia" panose="02040502050405020303" pitchFamily="18" charset="0"/>
              </a:rPr>
              <a:t>Diocesana</a:t>
            </a:r>
            <a:endParaRPr kumimoji="0" lang="it-IT" sz="1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Georgia" panose="02040502050405020303" pitchFamily="18" charset="0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orgia" panose="02040502050405020303" pitchFamily="18" charset="0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9" name="Esagono orizzontale 8">
            <a:extLst>
              <a:ext uri="{FF2B5EF4-FFF2-40B4-BE49-F238E27FC236}">
                <a16:creationId xmlns:a16="http://schemas.microsoft.com/office/drawing/2014/main" id="{AD20E98D-2B66-FE49-944A-1863E2481976}"/>
              </a:ext>
            </a:extLst>
          </p:cNvPr>
          <p:cNvSpPr/>
          <p:nvPr/>
        </p:nvSpPr>
        <p:spPr>
          <a:xfrm>
            <a:off x="140568" y="2691436"/>
            <a:ext cx="1060704" cy="1102992"/>
          </a:xfrm>
          <a:prstGeom prst="hexagon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Georgia" panose="02040502050405020303" pitchFamily="18" charset="0"/>
                <a:sym typeface="Arial"/>
              </a:rPr>
              <a:t>28 ottobre 2022</a:t>
            </a:r>
          </a:p>
        </p:txBody>
      </p:sp>
      <p:sp>
        <p:nvSpPr>
          <p:cNvPr id="18" name="Esagono orizzontale 17">
            <a:extLst>
              <a:ext uri="{FF2B5EF4-FFF2-40B4-BE49-F238E27FC236}">
                <a16:creationId xmlns:a16="http://schemas.microsoft.com/office/drawing/2014/main" id="{06D0D323-8B20-2D43-B3B6-137A238CB259}"/>
              </a:ext>
            </a:extLst>
          </p:cNvPr>
          <p:cNvSpPr/>
          <p:nvPr/>
        </p:nvSpPr>
        <p:spPr>
          <a:xfrm>
            <a:off x="5221019" y="2691436"/>
            <a:ext cx="1302744" cy="1045842"/>
          </a:xfrm>
          <a:prstGeom prst="hexagon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>
                <a:solidFill>
                  <a:schemeClr val="accent1"/>
                </a:solidFill>
                <a:latin typeface="Georgia" panose="02040502050405020303" pitchFamily="18" charset="0"/>
              </a:rPr>
              <a:t>Dicembre ‘22</a:t>
            </a: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Georgia" panose="02040502050405020303" pitchFamily="18" charset="0"/>
                <a:sym typeface="Arial"/>
              </a:rPr>
              <a:t> </a:t>
            </a:r>
            <a:endParaRPr lang="it-IT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Georgia" panose="02040502050405020303" pitchFamily="18" charset="0"/>
                <a:sym typeface="Arial"/>
              </a:rPr>
              <a:t>Aprile ‘23</a:t>
            </a:r>
          </a:p>
        </p:txBody>
      </p:sp>
      <p:sp>
        <p:nvSpPr>
          <p:cNvPr id="19" name="Esagono orizzontale 18">
            <a:extLst>
              <a:ext uri="{FF2B5EF4-FFF2-40B4-BE49-F238E27FC236}">
                <a16:creationId xmlns:a16="http://schemas.microsoft.com/office/drawing/2014/main" id="{4F05B568-3E6F-3F40-AC44-15DFEEADB92A}"/>
              </a:ext>
            </a:extLst>
          </p:cNvPr>
          <p:cNvSpPr/>
          <p:nvPr/>
        </p:nvSpPr>
        <p:spPr>
          <a:xfrm>
            <a:off x="7049811" y="2502007"/>
            <a:ext cx="1309800" cy="1424699"/>
          </a:xfrm>
          <a:prstGeom prst="hexagon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Georgia" panose="02040502050405020303" pitchFamily="18" charset="0"/>
                <a:sym typeface="Arial"/>
              </a:rPr>
              <a:t>Da Maggio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>
                <a:solidFill>
                  <a:schemeClr val="accent1"/>
                </a:solidFill>
                <a:latin typeface="Georgia" panose="02040502050405020303" pitchFamily="18" charset="0"/>
              </a:rPr>
              <a:t>A Giugno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Georgia" panose="02040502050405020303" pitchFamily="18" charset="0"/>
                <a:sym typeface="Arial"/>
              </a:rPr>
              <a:t>2023</a:t>
            </a:r>
          </a:p>
        </p:txBody>
      </p:sp>
      <p:sp>
        <p:nvSpPr>
          <p:cNvPr id="20" name="Esagono orizzontale 19">
            <a:extLst>
              <a:ext uri="{FF2B5EF4-FFF2-40B4-BE49-F238E27FC236}">
                <a16:creationId xmlns:a16="http://schemas.microsoft.com/office/drawing/2014/main" id="{443285BF-A604-9746-9BEA-152984115CBB}"/>
              </a:ext>
            </a:extLst>
          </p:cNvPr>
          <p:cNvSpPr/>
          <p:nvPr/>
        </p:nvSpPr>
        <p:spPr>
          <a:xfrm>
            <a:off x="1883256" y="2504031"/>
            <a:ext cx="1060704" cy="1102992"/>
          </a:xfrm>
          <a:prstGeom prst="hexagon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Georgia" panose="02040502050405020303" pitchFamily="18" charset="0"/>
                <a:sym typeface="Arial"/>
              </a:rPr>
              <a:t>28/10-…/…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>
                <a:solidFill>
                  <a:schemeClr val="accent1"/>
                </a:solidFill>
                <a:latin typeface="Georgia" panose="02040502050405020303" pitchFamily="18" charset="0"/>
              </a:rPr>
              <a:t>2022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Georgia" panose="02040502050405020303" pitchFamily="18" charset="0"/>
              <a:sym typeface="Arial"/>
            </a:endParaRPr>
          </a:p>
        </p:txBody>
      </p:sp>
      <p:sp>
        <p:nvSpPr>
          <p:cNvPr id="21" name="Esagono orizzontale 20">
            <a:extLst>
              <a:ext uri="{FF2B5EF4-FFF2-40B4-BE49-F238E27FC236}">
                <a16:creationId xmlns:a16="http://schemas.microsoft.com/office/drawing/2014/main" id="{D4E9C4D7-243A-0B45-BAC6-F983ED36DDC4}"/>
              </a:ext>
            </a:extLst>
          </p:cNvPr>
          <p:cNvSpPr/>
          <p:nvPr/>
        </p:nvSpPr>
        <p:spPr>
          <a:xfrm>
            <a:off x="3502333" y="2698459"/>
            <a:ext cx="1275856" cy="1102992"/>
          </a:xfrm>
          <a:prstGeom prst="hexagon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>
                <a:solidFill>
                  <a:schemeClr val="accent1"/>
                </a:solidFill>
                <a:latin typeface="Georgia" panose="02040502050405020303" pitchFamily="18" charset="0"/>
              </a:rPr>
              <a:t>02 dicembre 2022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Georgia" panose="02040502050405020303" pitchFamily="18" charset="0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"/>
          </p:nvPr>
        </p:nvSpPr>
        <p:spPr>
          <a:xfrm>
            <a:off x="2322311" y="856658"/>
            <a:ext cx="4561800" cy="495601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UTILITA’	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0" y="3316591"/>
            <a:ext cx="2056820" cy="176299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5B3DF70-8AED-5C44-851A-C842C5843B03}"/>
              </a:ext>
            </a:extLst>
          </p:cNvPr>
          <p:cNvSpPr txBox="1"/>
          <p:nvPr/>
        </p:nvSpPr>
        <p:spPr>
          <a:xfrm>
            <a:off x="1753686" y="1886830"/>
            <a:ext cx="6039979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it-IT" sz="2000" dirty="0">
                <a:solidFill>
                  <a:schemeClr val="accent1"/>
                </a:solidFill>
                <a:latin typeface="Georgia" panose="02040502050405020303" pitchFamily="18" charset="0"/>
              </a:rPr>
              <a:t>Sussidi per il cammino sinodale : </a:t>
            </a:r>
            <a:r>
              <a:rPr lang="it-IT" sz="2000" dirty="0" err="1">
                <a:solidFill>
                  <a:srgbClr val="00B0F0"/>
                </a:solidFill>
                <a:latin typeface="Georgia" panose="02040502050405020303" pitchFamily="18" charset="0"/>
              </a:rPr>
              <a:t>https</a:t>
            </a:r>
            <a:r>
              <a:rPr lang="it-IT" sz="2000" dirty="0">
                <a:solidFill>
                  <a:srgbClr val="00B0F0"/>
                </a:solidFill>
                <a:latin typeface="Georgia" panose="02040502050405020303" pitchFamily="18" charset="0"/>
              </a:rPr>
              <a:t>://</a:t>
            </a:r>
            <a:r>
              <a:rPr lang="it-IT" sz="2000" dirty="0" err="1">
                <a:solidFill>
                  <a:srgbClr val="00B0F0"/>
                </a:solidFill>
                <a:latin typeface="Georgia" panose="02040502050405020303" pitchFamily="18" charset="0"/>
              </a:rPr>
              <a:t>camminosinodale.chiesacattolica.it</a:t>
            </a:r>
            <a:endParaRPr lang="it-IT" sz="2000" dirty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000" dirty="0">
                <a:solidFill>
                  <a:schemeClr val="accent1"/>
                </a:solidFill>
                <a:latin typeface="Georgia" panose="02040502050405020303" pitchFamily="18" charset="0"/>
              </a:rPr>
              <a:t>Mail</a:t>
            </a:r>
            <a:r>
              <a:rPr lang="it-IT" sz="2000" dirty="0">
                <a:latin typeface="Georgia" panose="02040502050405020303" pitchFamily="18" charset="0"/>
              </a:rPr>
              <a:t> </a:t>
            </a:r>
            <a:r>
              <a:rPr lang="it-IT" sz="2000" dirty="0">
                <a:solidFill>
                  <a:schemeClr val="accent1"/>
                </a:solidFill>
                <a:latin typeface="Georgia" panose="02040502050405020303" pitchFamily="18" charset="0"/>
              </a:rPr>
              <a:t>per «restituzione»  sintesi lavori dei tavoli 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000" dirty="0">
                <a:latin typeface="Georgia" panose="02040502050405020303" pitchFamily="18" charset="0"/>
              </a:rPr>
              <a:t> </a:t>
            </a:r>
            <a:r>
              <a:rPr lang="it-IT" sz="2000" dirty="0" err="1">
                <a:solidFill>
                  <a:srgbClr val="00B0F0"/>
                </a:solidFill>
                <a:latin typeface="Georgia" panose="02040502050405020303" pitchFamily="18" charset="0"/>
              </a:rPr>
              <a:t>camminosinodale.sr@gmail.com</a:t>
            </a: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Georgia" panose="02040502050405020303" pitchFamily="18" charset="0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478453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388;p36" descr="Google Shape;388;p36"/>
          <p:cNvPicPr>
            <a:picLocks noChangeAspect="1"/>
          </p:cNvPicPr>
          <p:nvPr/>
        </p:nvPicPr>
        <p:blipFill>
          <a:blip r:embed="rId2"/>
          <a:srcRect l="45690" b="15505"/>
          <a:stretch>
            <a:fillRect/>
          </a:stretch>
        </p:blipFill>
        <p:spPr>
          <a:xfrm>
            <a:off x="-78225" y="1750711"/>
            <a:ext cx="3035650" cy="2434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Google Shape;389;p36" descr="Google Shape;389;p36"/>
          <p:cNvPicPr>
            <a:picLocks noChangeAspect="1"/>
          </p:cNvPicPr>
          <p:nvPr/>
        </p:nvPicPr>
        <p:blipFill>
          <a:blip r:embed="rId3"/>
          <a:srcRect b="28769"/>
          <a:stretch>
            <a:fillRect/>
          </a:stretch>
        </p:blipFill>
        <p:spPr>
          <a:xfrm>
            <a:off x="2215080" y="2938241"/>
            <a:ext cx="6263772" cy="2299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Google Shape;390;p36" descr="Google Shape;390;p36"/>
          <p:cNvPicPr>
            <a:picLocks noChangeAspect="1"/>
          </p:cNvPicPr>
          <p:nvPr/>
        </p:nvPicPr>
        <p:blipFill>
          <a:blip r:embed="rId2"/>
          <a:srcRect t="47943" r="9785"/>
          <a:stretch>
            <a:fillRect/>
          </a:stretch>
        </p:blipFill>
        <p:spPr>
          <a:xfrm>
            <a:off x="4225422" y="-67009"/>
            <a:ext cx="5042605" cy="1499986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Google Shape;391;p36"/>
          <p:cNvSpPr txBox="1">
            <a:spLocks noGrp="1"/>
          </p:cNvSpPr>
          <p:nvPr>
            <p:ph type="title"/>
          </p:nvPr>
        </p:nvSpPr>
        <p:spPr>
          <a:xfrm>
            <a:off x="930584" y="2081749"/>
            <a:ext cx="7678240" cy="840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it-IT" b="1" dirty="0">
                <a:latin typeface="Georgia" panose="02040502050405020303" pitchFamily="18" charset="0"/>
              </a:rPr>
              <a:t>Grazie</a:t>
            </a:r>
            <a:r>
              <a:rPr dirty="0">
                <a:latin typeface="Georgia" panose="02040502050405020303" pitchFamily="18" charset="0"/>
              </a:rPr>
              <a:t>!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E8F32"/>
      </a:accent1>
      <a:accent2>
        <a:srgbClr val="212121"/>
      </a:accent2>
      <a:accent3>
        <a:srgbClr val="B21444"/>
      </a:accent3>
      <a:accent4>
        <a:srgbClr val="CCCCCC"/>
      </a:accent4>
      <a:accent5>
        <a:srgbClr val="999999"/>
      </a:accent5>
      <a:accent6>
        <a:srgbClr val="00ACB3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E8F32"/>
      </a:accent1>
      <a:accent2>
        <a:srgbClr val="212121"/>
      </a:accent2>
      <a:accent3>
        <a:srgbClr val="B21444"/>
      </a:accent3>
      <a:accent4>
        <a:srgbClr val="CCCCCC"/>
      </a:accent4>
      <a:accent5>
        <a:srgbClr val="999999"/>
      </a:accent5>
      <a:accent6>
        <a:srgbClr val="00ACB3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146</Words>
  <Application>Microsoft Macintosh PowerPoint</Application>
  <PresentationFormat>Presentazione su schermo (16:9)</PresentationFormat>
  <Paragraphs>57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Arial</vt:lpstr>
      <vt:lpstr>Avenir</vt:lpstr>
      <vt:lpstr>Avenir Roman</vt:lpstr>
      <vt:lpstr>Georgia</vt:lpstr>
      <vt:lpstr>Helvetica Neue</vt:lpstr>
      <vt:lpstr>Helvetica Neue Light</vt:lpstr>
      <vt:lpstr>Simple Light</vt:lpstr>
      <vt:lpstr>Per una Chiesa sinodale : Comunione, partecipazione e missione</vt:lpstr>
      <vt:lpstr>LA SFIDA DEL II ANNO</vt:lpstr>
      <vt:lpstr>Presentazione standard di PowerPoint</vt:lpstr>
      <vt:lpstr>Presentazione standard di PowerPoint</vt:lpstr>
      <vt:lpstr>Presentazione standard di PowerPoint</vt:lpstr>
      <vt:lpstr>Grazie!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 uma Igreja sinodal: comunhão, participação e missão</dc:title>
  <cp:lastModifiedBy>Utente di Microsoft Office</cp:lastModifiedBy>
  <cp:revision>65</cp:revision>
  <dcterms:modified xsi:type="dcterms:W3CDTF">2022-10-27T14:35:04Z</dcterms:modified>
</cp:coreProperties>
</file>