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6600"/>
    <a:srgbClr val="132D4D"/>
    <a:srgbClr val="FF9933"/>
    <a:srgbClr val="F9B169"/>
    <a:srgbClr val="33CCFF"/>
    <a:srgbClr val="E6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70" autoAdjust="0"/>
    <p:restoredTop sz="95878" autoAdjust="0"/>
  </p:normalViewPr>
  <p:slideViewPr>
    <p:cSldViewPr>
      <p:cViewPr>
        <p:scale>
          <a:sx n="96" d="100"/>
          <a:sy n="96" d="100"/>
        </p:scale>
        <p:origin x="1517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FD0AB7C-D4DB-4494-B70F-2DE997A4BF62}" type="datetimeFigureOut">
              <a:rPr lang="it-IT" smtClean="0"/>
              <a:pPr/>
              <a:t>17/06/2025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5FCD98-2133-4A19-ADC7-C5AA385569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B7C-D4DB-4494-B70F-2DE997A4BF62}" type="datetimeFigureOut">
              <a:rPr lang="it-IT" smtClean="0"/>
              <a:pPr/>
              <a:t>17/06/2025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CD98-2133-4A19-ADC7-C5AA385569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B7C-D4DB-4494-B70F-2DE997A4BF62}" type="datetimeFigureOut">
              <a:rPr lang="it-IT" smtClean="0"/>
              <a:pPr/>
              <a:t>17/06/2025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CD98-2133-4A19-ADC7-C5AA385569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FD0AB7C-D4DB-4494-B70F-2DE997A4BF62}" type="datetimeFigureOut">
              <a:rPr lang="it-IT" smtClean="0"/>
              <a:pPr/>
              <a:t>17/06/2025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5FCD98-2133-4A19-ADC7-C5AA3855696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FD0AB7C-D4DB-4494-B70F-2DE997A4BF62}" type="datetimeFigureOut">
              <a:rPr lang="it-IT" smtClean="0"/>
              <a:pPr/>
              <a:t>17/06/2025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5FCD98-2133-4A19-ADC7-C5AA385569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B7C-D4DB-4494-B70F-2DE997A4BF62}" type="datetimeFigureOut">
              <a:rPr lang="it-IT" smtClean="0"/>
              <a:pPr/>
              <a:t>17/06/2025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CD98-2133-4A19-ADC7-C5AA3855696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B7C-D4DB-4494-B70F-2DE997A4BF62}" type="datetimeFigureOut">
              <a:rPr lang="it-IT" smtClean="0"/>
              <a:pPr/>
              <a:t>17/06/2025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CD98-2133-4A19-ADC7-C5AA3855696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FD0AB7C-D4DB-4494-B70F-2DE997A4BF62}" type="datetimeFigureOut">
              <a:rPr lang="it-IT" smtClean="0"/>
              <a:pPr/>
              <a:t>17/06/2025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5FCD98-2133-4A19-ADC7-C5AA3855696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B7C-D4DB-4494-B70F-2DE997A4BF62}" type="datetimeFigureOut">
              <a:rPr lang="it-IT" smtClean="0"/>
              <a:pPr/>
              <a:t>17/06/2025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CD98-2133-4A19-ADC7-C5AA385569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FD0AB7C-D4DB-4494-B70F-2DE997A4BF62}" type="datetimeFigureOut">
              <a:rPr lang="it-IT" smtClean="0"/>
              <a:pPr/>
              <a:t>17/06/2025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5FCD98-2133-4A19-ADC7-C5AA3855696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FD0AB7C-D4DB-4494-B70F-2DE997A4BF62}" type="datetimeFigureOut">
              <a:rPr lang="it-IT" smtClean="0"/>
              <a:pPr/>
              <a:t>17/06/2025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5FCD98-2133-4A19-ADC7-C5AA3855696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FD0AB7C-D4DB-4494-B70F-2DE997A4BF62}" type="datetimeFigureOut">
              <a:rPr lang="it-IT" smtClean="0"/>
              <a:pPr/>
              <a:t>17/06/2025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5FCD98-2133-4A19-ADC7-C5AA3855696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 descr="21.jpe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lum bright="29000" contrast="4000"/>
          </a:blip>
          <a:stretch>
            <a:fillRect/>
          </a:stretch>
        </p:blipFill>
        <p:spPr>
          <a:xfrm>
            <a:off x="0" y="1412776"/>
            <a:ext cx="9144000" cy="5445224"/>
          </a:xfrm>
          <a:prstGeom prst="rect">
            <a:avLst/>
          </a:prstGeom>
          <a:solidFill>
            <a:srgbClr val="006600">
              <a:alpha val="76000"/>
            </a:srgbClr>
          </a:solidFill>
        </p:spPr>
      </p:pic>
      <p:cxnSp>
        <p:nvCxnSpPr>
          <p:cNvPr id="76" name="Connettore 1 75"/>
          <p:cNvCxnSpPr/>
          <p:nvPr/>
        </p:nvCxnSpPr>
        <p:spPr>
          <a:xfrm>
            <a:off x="5220072" y="4941168"/>
            <a:ext cx="0" cy="216024"/>
          </a:xfrm>
          <a:prstGeom prst="line">
            <a:avLst/>
          </a:prstGeom>
          <a:ln w="222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1 73"/>
          <p:cNvCxnSpPr>
            <a:cxnSpLocks/>
          </p:cNvCxnSpPr>
          <p:nvPr/>
        </p:nvCxnSpPr>
        <p:spPr>
          <a:xfrm>
            <a:off x="2627784" y="4941168"/>
            <a:ext cx="0" cy="305410"/>
          </a:xfrm>
          <a:prstGeom prst="line">
            <a:avLst/>
          </a:prstGeom>
          <a:ln w="222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/>
          <p:nvPr/>
        </p:nvCxnSpPr>
        <p:spPr>
          <a:xfrm>
            <a:off x="5220072" y="4293096"/>
            <a:ext cx="0" cy="648072"/>
          </a:xfrm>
          <a:prstGeom prst="line">
            <a:avLst/>
          </a:prstGeom>
          <a:ln w="222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1 1">
            <a:extLst>
              <a:ext uri="{FF2B5EF4-FFF2-40B4-BE49-F238E27FC236}">
                <a16:creationId xmlns:a16="http://schemas.microsoft.com/office/drawing/2014/main" id="{D63C6448-CF5C-85DE-1A0A-AEA99E59324D}"/>
              </a:ext>
            </a:extLst>
          </p:cNvPr>
          <p:cNvCxnSpPr>
            <a:cxnSpLocks/>
            <a:endCxn id="38" idx="0"/>
          </p:cNvCxnSpPr>
          <p:nvPr/>
        </p:nvCxnSpPr>
        <p:spPr>
          <a:xfrm>
            <a:off x="3738125" y="2589708"/>
            <a:ext cx="0" cy="425061"/>
          </a:xfrm>
          <a:prstGeom prst="line">
            <a:avLst/>
          </a:prstGeom>
          <a:ln w="222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0" y="0"/>
            <a:ext cx="9144000" cy="1412776"/>
          </a:xfrm>
          <a:prstGeom prst="rect">
            <a:avLst/>
          </a:prstGeom>
          <a:solidFill>
            <a:schemeClr val="bg1">
              <a:lumMod val="65000"/>
              <a:alpha val="72000"/>
            </a:schemeClr>
          </a:solidFill>
          <a:ln>
            <a:noFill/>
          </a:ln>
          <a:effectLst>
            <a:outerShdw blurRad="50800" dist="38100" dir="16200000" rotWithShape="0">
              <a:schemeClr val="accent1">
                <a:lumMod val="60000"/>
                <a:lumOff val="40000"/>
                <a:alpha val="40000"/>
              </a:schemeClr>
            </a:outerShdw>
          </a:effectLst>
          <a:scene3d>
            <a:camera prst="orthographicFront"/>
            <a:lightRig rig="twoPt" dir="t"/>
          </a:scene3d>
          <a:sp3d prstMaterial="soft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asellaDiTesto 26"/>
          <p:cNvSpPr txBox="1"/>
          <p:nvPr/>
        </p:nvSpPr>
        <p:spPr>
          <a:xfrm>
            <a:off x="323528" y="1484784"/>
            <a:ext cx="86409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effectLst>
                  <a:innerShdw blurRad="63500" dist="50800" dir="18900000">
                    <a:srgbClr val="002060">
                      <a:alpha val="50000"/>
                    </a:srgbClr>
                  </a:innerShdw>
                </a:effectLst>
                <a:latin typeface="Bodoni MT" pitchFamily="18" charset="0"/>
              </a:rPr>
              <a:t>FONDI DELL’8X1000 DI CUI LA NOSTRA ARCIDIOCESI HA FRUITO NELL’ESERCIZIO 2024-2025</a:t>
            </a:r>
          </a:p>
          <a:p>
            <a:pPr algn="ctr"/>
            <a:endParaRPr lang="it-IT" b="1" dirty="0">
              <a:effectLst>
                <a:innerShdw blurRad="63500" dist="50800" dir="18900000">
                  <a:srgbClr val="002060">
                    <a:alpha val="50000"/>
                  </a:srgbClr>
                </a:innerShdw>
              </a:effectLst>
              <a:latin typeface="Bodoni MT" pitchFamily="18" charset="0"/>
            </a:endParaRPr>
          </a:p>
          <a:p>
            <a:pPr algn="ctr"/>
            <a:endParaRPr lang="it-IT" b="1" dirty="0">
              <a:effectLst>
                <a:innerShdw blurRad="63500" dist="50800" dir="18900000">
                  <a:srgbClr val="002060">
                    <a:alpha val="50000"/>
                  </a:srgbClr>
                </a:innerShdw>
              </a:effectLst>
              <a:latin typeface="Bodoni MT" pitchFamily="18" charset="0"/>
            </a:endParaRPr>
          </a:p>
        </p:txBody>
      </p:sp>
      <p:pic>
        <p:nvPicPr>
          <p:cNvPr id="28" name="Immagine 27" descr="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556792"/>
            <a:ext cx="720080" cy="778465"/>
          </a:xfrm>
          <a:prstGeom prst="rect">
            <a:avLst/>
          </a:prstGeom>
        </p:spPr>
      </p:pic>
      <p:pic>
        <p:nvPicPr>
          <p:cNvPr id="17" name="Immagine 16" descr="testata_home.jpg"/>
          <p:cNvPicPr>
            <a:picLocks noChangeAspect="1"/>
          </p:cNvPicPr>
          <p:nvPr/>
        </p:nvPicPr>
        <p:blipFill>
          <a:blip r:embed="rId4" cstate="print">
            <a:lum bright="9000" contrast="16000"/>
          </a:blip>
          <a:stretch>
            <a:fillRect/>
          </a:stretch>
        </p:blipFill>
        <p:spPr>
          <a:xfrm>
            <a:off x="0" y="-27384"/>
            <a:ext cx="9144000" cy="1508289"/>
          </a:xfrm>
          <a:prstGeom prst="rect">
            <a:avLst/>
          </a:prstGeom>
        </p:spPr>
      </p:pic>
      <p:grpSp>
        <p:nvGrpSpPr>
          <p:cNvPr id="64" name="Gruppo 63"/>
          <p:cNvGrpSpPr/>
          <p:nvPr/>
        </p:nvGrpSpPr>
        <p:grpSpPr>
          <a:xfrm>
            <a:off x="2699792" y="1950730"/>
            <a:ext cx="4582988" cy="1587197"/>
            <a:chOff x="1619672" y="2394074"/>
            <a:chExt cx="4608512" cy="1301262"/>
          </a:xfrm>
        </p:grpSpPr>
        <p:cxnSp>
          <p:nvCxnSpPr>
            <p:cNvPr id="51" name="Connettore 1 50"/>
            <p:cNvCxnSpPr>
              <a:cxnSpLocks/>
            </p:cNvCxnSpPr>
            <p:nvPr/>
          </p:nvCxnSpPr>
          <p:spPr>
            <a:xfrm>
              <a:off x="5424508" y="2917801"/>
              <a:ext cx="0" cy="348624"/>
            </a:xfrm>
            <a:prstGeom prst="line">
              <a:avLst/>
            </a:prstGeom>
            <a:ln w="2222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/>
            <p:cNvCxnSpPr>
              <a:cxnSpLocks/>
            </p:cNvCxnSpPr>
            <p:nvPr/>
          </p:nvCxnSpPr>
          <p:spPr>
            <a:xfrm>
              <a:off x="3901802" y="2658584"/>
              <a:ext cx="0" cy="266360"/>
            </a:xfrm>
            <a:prstGeom prst="line">
              <a:avLst/>
            </a:prstGeom>
            <a:ln w="2222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1 24"/>
            <p:cNvCxnSpPr>
              <a:cxnSpLocks/>
            </p:cNvCxnSpPr>
            <p:nvPr/>
          </p:nvCxnSpPr>
          <p:spPr>
            <a:xfrm>
              <a:off x="2653780" y="2917801"/>
              <a:ext cx="2779140" cy="7143"/>
            </a:xfrm>
            <a:prstGeom prst="line">
              <a:avLst/>
            </a:prstGeom>
            <a:ln w="2222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ttangolo arrotondato 38"/>
            <p:cNvSpPr/>
            <p:nvPr/>
          </p:nvSpPr>
          <p:spPr>
            <a:xfrm>
              <a:off x="3995936" y="3269596"/>
              <a:ext cx="2232248" cy="425740"/>
            </a:xfrm>
            <a:prstGeom prst="roundRect">
              <a:avLst/>
            </a:prstGeom>
            <a:solidFill>
              <a:schemeClr val="bg1">
                <a:lumMod val="75000"/>
                <a:alpha val="81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/>
            </a:scene3d>
            <a:sp3d contourW="12700">
              <a:bevelT/>
              <a:bevelB w="152400" h="50800" prst="softRound"/>
              <a:contourClr>
                <a:schemeClr val="tx1">
                  <a:lumMod val="50000"/>
                  <a:lumOff val="50000"/>
                </a:schemeClr>
              </a:contourClr>
            </a:sp3d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sz="1050" b="1" dirty="0">
                  <a:latin typeface="Book Antiqua" pitchFamily="18" charset="0"/>
                </a:rPr>
                <a:t>CURA DELLE ANIME</a:t>
              </a:r>
            </a:p>
            <a:p>
              <a:pPr algn="ctr"/>
              <a:r>
                <a:rPr lang="it-IT" sz="1400" b="1" u="sng" dirty="0">
                  <a:latin typeface="Book Antiqua" pitchFamily="18" charset="0"/>
                </a:rPr>
                <a:t>€ 592.600,00</a:t>
              </a:r>
            </a:p>
          </p:txBody>
        </p:sp>
        <p:sp>
          <p:nvSpPr>
            <p:cNvPr id="19" name="Rettangolo arrotondato 18"/>
            <p:cNvSpPr/>
            <p:nvPr/>
          </p:nvSpPr>
          <p:spPr>
            <a:xfrm>
              <a:off x="2051720" y="2394074"/>
              <a:ext cx="4104456" cy="279174"/>
            </a:xfrm>
            <a:prstGeom prst="roundRect">
              <a:avLst/>
            </a:prstGeom>
            <a:solidFill>
              <a:schemeClr val="bg1">
                <a:lumMod val="75000"/>
                <a:alpha val="81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/>
            </a:scene3d>
            <a:sp3d contourW="12700">
              <a:bevelT/>
              <a:bevelB w="152400" h="50800" prst="softRound"/>
              <a:contourClr>
                <a:schemeClr val="tx1">
                  <a:lumMod val="50000"/>
                  <a:lumOff val="50000"/>
                </a:schemeClr>
              </a:contourClr>
            </a:sp3d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sz="1050" b="1" u="sng" dirty="0">
                  <a:latin typeface="Book Antiqua" pitchFamily="18" charset="0"/>
                </a:rPr>
                <a:t>ESIGENZE  DI CULTO E PASTORALE             </a:t>
              </a:r>
              <a:r>
                <a:rPr lang="it-IT" sz="1400" b="1" u="sng" dirty="0">
                  <a:latin typeface="Book Antiqua" pitchFamily="18" charset="0"/>
                </a:rPr>
                <a:t>€ 740.691,80 </a:t>
              </a:r>
            </a:p>
          </p:txBody>
        </p:sp>
        <p:sp>
          <p:nvSpPr>
            <p:cNvPr id="38" name="Rettangolo arrotondato 37"/>
            <p:cNvSpPr/>
            <p:nvPr/>
          </p:nvSpPr>
          <p:spPr>
            <a:xfrm>
              <a:off x="1619672" y="3266425"/>
              <a:ext cx="2088232" cy="425740"/>
            </a:xfrm>
            <a:prstGeom prst="roundRect">
              <a:avLst/>
            </a:prstGeom>
            <a:solidFill>
              <a:schemeClr val="bg1">
                <a:lumMod val="75000"/>
                <a:alpha val="81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/>
            </a:scene3d>
            <a:sp3d contourW="12700">
              <a:bevelT/>
              <a:bevelB w="152400" h="50800" prst="softRound"/>
              <a:contourClr>
                <a:schemeClr val="tx1">
                  <a:lumMod val="50000"/>
                  <a:lumOff val="50000"/>
                </a:schemeClr>
              </a:contourClr>
            </a:sp3d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sz="1050" b="1" dirty="0">
                  <a:latin typeface="Book Antiqua" pitchFamily="18" charset="0"/>
                </a:rPr>
                <a:t>ESERCIZIO DEL CULTO</a:t>
              </a:r>
            </a:p>
            <a:p>
              <a:pPr algn="ctr"/>
              <a:r>
                <a:rPr lang="it-IT" sz="1400" b="1" u="sng" dirty="0">
                  <a:latin typeface="Book Antiqua" pitchFamily="18" charset="0"/>
                </a:rPr>
                <a:t>€ 148.091,80</a:t>
              </a:r>
            </a:p>
          </p:txBody>
        </p:sp>
      </p:grpSp>
      <p:sp>
        <p:nvSpPr>
          <p:cNvPr id="53" name="Rettangolo arrotondato 52"/>
          <p:cNvSpPr/>
          <p:nvPr/>
        </p:nvSpPr>
        <p:spPr>
          <a:xfrm>
            <a:off x="1835696" y="3988038"/>
            <a:ext cx="6912768" cy="340519"/>
          </a:xfrm>
          <a:prstGeom prst="roundRect">
            <a:avLst/>
          </a:prstGeom>
          <a:solidFill>
            <a:schemeClr val="bg1">
              <a:lumMod val="75000"/>
              <a:alpha val="81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/>
          </a:scene3d>
          <a:sp3d contourW="12700">
            <a:bevelT/>
            <a:bevelB w="152400" h="50800" prst="softRound"/>
            <a:contourClr>
              <a:schemeClr val="tx1">
                <a:lumMod val="50000"/>
                <a:lumOff val="50000"/>
              </a:schemeClr>
            </a:contourClr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it-IT" sz="1200" b="1" u="sng" dirty="0">
                <a:latin typeface="Book Antiqua" pitchFamily="18" charset="0"/>
              </a:rPr>
              <a:t>INTERVENTI CARITATIVI                                                  </a:t>
            </a:r>
            <a:r>
              <a:rPr lang="it-IT" sz="1400" b="1" u="sng" dirty="0">
                <a:latin typeface="Book Antiqua" pitchFamily="18" charset="0"/>
              </a:rPr>
              <a:t>€ 704.686,38</a:t>
            </a:r>
          </a:p>
        </p:txBody>
      </p:sp>
      <p:sp>
        <p:nvSpPr>
          <p:cNvPr id="54" name="Rettangolo arrotondato 53"/>
          <p:cNvSpPr/>
          <p:nvPr/>
        </p:nvSpPr>
        <p:spPr>
          <a:xfrm>
            <a:off x="1772072" y="5246578"/>
            <a:ext cx="2088232" cy="519291"/>
          </a:xfrm>
          <a:prstGeom prst="roundRect">
            <a:avLst/>
          </a:prstGeom>
          <a:solidFill>
            <a:schemeClr val="bg1">
              <a:lumMod val="75000"/>
              <a:alpha val="81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/>
          </a:scene3d>
          <a:sp3d contourW="12700">
            <a:bevelT/>
            <a:bevelB w="152400" h="50800" prst="softRound"/>
            <a:contourClr>
              <a:schemeClr val="tx1">
                <a:lumMod val="50000"/>
                <a:lumOff val="50000"/>
              </a:schemeClr>
            </a:contourClr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it-IT" sz="1050" b="1" dirty="0">
                <a:latin typeface="Book Antiqua" pitchFamily="18" charset="0"/>
              </a:rPr>
              <a:t>CARITAS DIOCESANA</a:t>
            </a:r>
          </a:p>
          <a:p>
            <a:pPr algn="ctr"/>
            <a:r>
              <a:rPr lang="it-IT" sz="1050" b="1" dirty="0">
                <a:latin typeface="Book Antiqua" pitchFamily="18" charset="0"/>
              </a:rPr>
              <a:t> </a:t>
            </a:r>
            <a:r>
              <a:rPr lang="it-IT" sz="1400" b="1" dirty="0">
                <a:latin typeface="Book Antiqua" pitchFamily="18" charset="0"/>
              </a:rPr>
              <a:t>€ 350.000,00</a:t>
            </a:r>
          </a:p>
        </p:txBody>
      </p:sp>
      <p:sp>
        <p:nvSpPr>
          <p:cNvPr id="55" name="Rettangolo arrotondato 54"/>
          <p:cNvSpPr/>
          <p:nvPr/>
        </p:nvSpPr>
        <p:spPr>
          <a:xfrm>
            <a:off x="4148336" y="5157192"/>
            <a:ext cx="2232248" cy="698063"/>
          </a:xfrm>
          <a:prstGeom prst="roundRect">
            <a:avLst/>
          </a:prstGeom>
          <a:solidFill>
            <a:schemeClr val="bg1">
              <a:lumMod val="75000"/>
              <a:alpha val="81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/>
          </a:scene3d>
          <a:sp3d contourW="12700">
            <a:bevelT/>
            <a:bevelB w="152400" h="50800" prst="softRound"/>
            <a:contourClr>
              <a:schemeClr val="tx1">
                <a:lumMod val="50000"/>
                <a:lumOff val="50000"/>
              </a:schemeClr>
            </a:contourClr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it-IT" sz="1050" b="1" dirty="0">
                <a:latin typeface="Book Antiqua" pitchFamily="18" charset="0"/>
              </a:rPr>
              <a:t>FONDAZIONE DI COMUNITÀ VAL DI NOTO           </a:t>
            </a:r>
            <a:r>
              <a:rPr lang="it-IT" sz="1400" b="1" dirty="0">
                <a:latin typeface="Book Antiqua" pitchFamily="18" charset="0"/>
              </a:rPr>
              <a:t>€ 102.000,00</a:t>
            </a:r>
          </a:p>
        </p:txBody>
      </p:sp>
      <p:cxnSp>
        <p:nvCxnSpPr>
          <p:cNvPr id="71" name="Connettore 1 70"/>
          <p:cNvCxnSpPr>
            <a:cxnSpLocks/>
          </p:cNvCxnSpPr>
          <p:nvPr/>
        </p:nvCxnSpPr>
        <p:spPr>
          <a:xfrm>
            <a:off x="2627784" y="4941168"/>
            <a:ext cx="4968552" cy="0"/>
          </a:xfrm>
          <a:prstGeom prst="line">
            <a:avLst/>
          </a:prstGeom>
          <a:ln w="222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1 77"/>
          <p:cNvCxnSpPr/>
          <p:nvPr/>
        </p:nvCxnSpPr>
        <p:spPr>
          <a:xfrm>
            <a:off x="7596336" y="4941168"/>
            <a:ext cx="0" cy="216024"/>
          </a:xfrm>
          <a:prstGeom prst="line">
            <a:avLst/>
          </a:prstGeom>
          <a:ln w="222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ttangolo arrotondato 60"/>
          <p:cNvSpPr/>
          <p:nvPr/>
        </p:nvSpPr>
        <p:spPr>
          <a:xfrm>
            <a:off x="6516216" y="5157192"/>
            <a:ext cx="2232248" cy="698063"/>
          </a:xfrm>
          <a:prstGeom prst="roundRect">
            <a:avLst/>
          </a:prstGeom>
          <a:solidFill>
            <a:schemeClr val="bg1">
              <a:lumMod val="75000"/>
              <a:alpha val="81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/>
          </a:scene3d>
          <a:sp3d contourW="12700">
            <a:bevelT/>
            <a:bevelB w="152400" h="50800" prst="softRound"/>
            <a:contourClr>
              <a:schemeClr val="tx1">
                <a:lumMod val="50000"/>
                <a:lumOff val="50000"/>
              </a:schemeClr>
            </a:contourClr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it-IT" sz="1050" b="1" dirty="0">
                <a:latin typeface="Book Antiqua" pitchFamily="18" charset="0"/>
              </a:rPr>
              <a:t>ALTRE INIZIATIVE DI CARITÀ</a:t>
            </a:r>
          </a:p>
          <a:p>
            <a:r>
              <a:rPr lang="it-IT" sz="1050" b="1" dirty="0">
                <a:latin typeface="Book Antiqua" pitchFamily="18" charset="0"/>
              </a:rPr>
              <a:t>              </a:t>
            </a:r>
            <a:r>
              <a:rPr lang="it-IT" sz="1400" b="1" dirty="0">
                <a:latin typeface="Book Antiqua" pitchFamily="18" charset="0"/>
              </a:rPr>
              <a:t>€ 252.686,38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BC8240E-EB75-4D5B-84BF-4876A265261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177" y="1628799"/>
            <a:ext cx="2408596" cy="2493179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254DF049-4786-482A-A507-37E3DB26AFE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9" y="5876393"/>
            <a:ext cx="2493638" cy="93698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3733</TotalTime>
  <Words>52</Words>
  <Application>Microsoft Office PowerPoint</Application>
  <PresentationFormat>Presentazione su schermo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Bodoni MT</vt:lpstr>
      <vt:lpstr>Book Antiqua</vt:lpstr>
      <vt:lpstr>Century Schoolbook</vt:lpstr>
      <vt:lpstr>Wingdings</vt:lpstr>
      <vt:lpstr>Wingdings 2</vt:lpstr>
      <vt:lpstr>Loggia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SAN METODIO</dc:creator>
  <cp:lastModifiedBy>Amministratore</cp:lastModifiedBy>
  <cp:revision>127</cp:revision>
  <cp:lastPrinted>2019-12-12T10:55:39Z</cp:lastPrinted>
  <dcterms:created xsi:type="dcterms:W3CDTF">2014-10-25T11:34:09Z</dcterms:created>
  <dcterms:modified xsi:type="dcterms:W3CDTF">2025-06-17T11:02:59Z</dcterms:modified>
</cp:coreProperties>
</file>